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6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CC30B-8C09-4FF0-893B-46B7A1B9D5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0AE6146-D5A4-42EA-9B4B-159DC9F8741E}">
      <dgm:prSet phldrT="[Text]"/>
      <dgm:spPr/>
      <dgm:t>
        <a:bodyPr/>
        <a:lstStyle/>
        <a:p>
          <a:r>
            <a:rPr lang="sv-SE" dirty="0"/>
            <a:t>Krisledningsnämnd</a:t>
          </a:r>
        </a:p>
      </dgm:t>
    </dgm:pt>
    <dgm:pt modelId="{D8B68B09-616F-4782-9B0E-5E31B47D72FB}" type="parTrans" cxnId="{FCA2F43F-8B80-4519-AF58-DA13036DB32A}">
      <dgm:prSet/>
      <dgm:spPr/>
      <dgm:t>
        <a:bodyPr/>
        <a:lstStyle/>
        <a:p>
          <a:endParaRPr lang="sv-SE"/>
        </a:p>
      </dgm:t>
    </dgm:pt>
    <dgm:pt modelId="{BBD42B4A-538B-46EC-8E96-A4DD88C26686}" type="sibTrans" cxnId="{FCA2F43F-8B80-4519-AF58-DA13036DB32A}">
      <dgm:prSet/>
      <dgm:spPr/>
      <dgm:t>
        <a:bodyPr/>
        <a:lstStyle/>
        <a:p>
          <a:endParaRPr lang="sv-SE"/>
        </a:p>
      </dgm:t>
    </dgm:pt>
    <dgm:pt modelId="{FA1F0DB6-2B55-4F0A-BDCE-F221A4A2894F}" type="asst">
      <dgm:prSet phldrT="[Text]"/>
      <dgm:spPr/>
      <dgm:t>
        <a:bodyPr/>
        <a:lstStyle/>
        <a:p>
          <a:r>
            <a:rPr lang="sv-SE" dirty="0"/>
            <a:t>Krisstab</a:t>
          </a:r>
        </a:p>
      </dgm:t>
    </dgm:pt>
    <dgm:pt modelId="{A9117995-A2CA-4A76-BFF0-535143F233CC}" type="parTrans" cxnId="{B7B9824B-6E26-4A01-858F-ADF8A0B126F2}">
      <dgm:prSet/>
      <dgm:spPr/>
      <dgm:t>
        <a:bodyPr/>
        <a:lstStyle/>
        <a:p>
          <a:endParaRPr lang="sv-SE"/>
        </a:p>
      </dgm:t>
    </dgm:pt>
    <dgm:pt modelId="{15093ECD-C6F6-4E6E-89F6-78F0AA8A0312}" type="sibTrans" cxnId="{B7B9824B-6E26-4A01-858F-ADF8A0B126F2}">
      <dgm:prSet/>
      <dgm:spPr/>
      <dgm:t>
        <a:bodyPr/>
        <a:lstStyle/>
        <a:p>
          <a:endParaRPr lang="sv-SE"/>
        </a:p>
      </dgm:t>
    </dgm:pt>
    <dgm:pt modelId="{F087C844-8180-4537-BD51-092C94BEC0A8}">
      <dgm:prSet/>
      <dgm:spPr/>
      <dgm:t>
        <a:bodyPr/>
        <a:lstStyle/>
        <a:p>
          <a:r>
            <a:rPr lang="sv-SE" dirty="0"/>
            <a:t>Kommunala verksamheter</a:t>
          </a:r>
        </a:p>
      </dgm:t>
    </dgm:pt>
    <dgm:pt modelId="{377C9E81-9041-46D9-A372-E228344CBABE}" type="parTrans" cxnId="{C1625A56-9660-42B0-B90A-C643E5E6A89A}">
      <dgm:prSet/>
      <dgm:spPr/>
      <dgm:t>
        <a:bodyPr/>
        <a:lstStyle/>
        <a:p>
          <a:endParaRPr lang="sv-SE"/>
        </a:p>
      </dgm:t>
    </dgm:pt>
    <dgm:pt modelId="{456567FF-CBAB-4194-AC6D-FE73FDFBE4A0}" type="sibTrans" cxnId="{C1625A56-9660-42B0-B90A-C643E5E6A89A}">
      <dgm:prSet/>
      <dgm:spPr/>
      <dgm:t>
        <a:bodyPr/>
        <a:lstStyle/>
        <a:p>
          <a:endParaRPr lang="sv-SE"/>
        </a:p>
      </dgm:t>
    </dgm:pt>
    <dgm:pt modelId="{561524B2-A83B-4939-BB72-2E58A917C1F2}">
      <dgm:prSet/>
      <dgm:spPr/>
      <dgm:t>
        <a:bodyPr/>
        <a:lstStyle/>
        <a:p>
          <a:r>
            <a:rPr lang="sv-SE" dirty="0"/>
            <a:t>Kommunala bolag</a:t>
          </a:r>
        </a:p>
      </dgm:t>
    </dgm:pt>
    <dgm:pt modelId="{80A6DAD0-D7A5-4FE9-B75A-BC8586ACAD05}" type="parTrans" cxnId="{F920A084-A112-4406-A04B-EDD8AE552D9D}">
      <dgm:prSet/>
      <dgm:spPr/>
      <dgm:t>
        <a:bodyPr/>
        <a:lstStyle/>
        <a:p>
          <a:endParaRPr lang="sv-SE"/>
        </a:p>
      </dgm:t>
    </dgm:pt>
    <dgm:pt modelId="{6742CA3A-BD28-4539-9E47-073E16CE1EE3}" type="sibTrans" cxnId="{F920A084-A112-4406-A04B-EDD8AE552D9D}">
      <dgm:prSet/>
      <dgm:spPr/>
      <dgm:t>
        <a:bodyPr/>
        <a:lstStyle/>
        <a:p>
          <a:endParaRPr lang="sv-SE"/>
        </a:p>
      </dgm:t>
    </dgm:pt>
    <dgm:pt modelId="{A3885949-FE6A-467F-B420-B03A2E48EA8D}" type="asst">
      <dgm:prSet/>
      <dgm:spPr/>
      <dgm:t>
        <a:bodyPr/>
        <a:lstStyle/>
        <a:p>
          <a:r>
            <a:rPr lang="sv-SE" dirty="0"/>
            <a:t>Krisstöd</a:t>
          </a:r>
        </a:p>
      </dgm:t>
    </dgm:pt>
    <dgm:pt modelId="{2601CE25-A48F-45D2-876D-B2C93C0C318B}" type="parTrans" cxnId="{9E2A46B3-22B8-4ABA-927B-188A3BC44A3A}">
      <dgm:prSet/>
      <dgm:spPr/>
      <dgm:t>
        <a:bodyPr/>
        <a:lstStyle/>
        <a:p>
          <a:endParaRPr lang="sv-SE"/>
        </a:p>
      </dgm:t>
    </dgm:pt>
    <dgm:pt modelId="{2896FC3C-F32E-4E65-B500-8D3EDF492171}" type="sibTrans" cxnId="{9E2A46B3-22B8-4ABA-927B-188A3BC44A3A}">
      <dgm:prSet/>
      <dgm:spPr/>
      <dgm:t>
        <a:bodyPr/>
        <a:lstStyle/>
        <a:p>
          <a:endParaRPr lang="sv-SE"/>
        </a:p>
      </dgm:t>
    </dgm:pt>
    <dgm:pt modelId="{FF852C64-0891-4485-A9A7-2AC26BEDB7EF}" type="asst">
      <dgm:prSet/>
      <dgm:spPr/>
      <dgm:t>
        <a:bodyPr/>
        <a:lstStyle/>
        <a:p>
          <a:r>
            <a:rPr lang="sv-SE" dirty="0"/>
            <a:t>Frivilliga</a:t>
          </a:r>
        </a:p>
      </dgm:t>
    </dgm:pt>
    <dgm:pt modelId="{02C1F176-B022-43F1-B2E8-56666223964D}" type="parTrans" cxnId="{607BB070-96C1-443C-A5A5-063EED05792D}">
      <dgm:prSet/>
      <dgm:spPr/>
      <dgm:t>
        <a:bodyPr/>
        <a:lstStyle/>
        <a:p>
          <a:endParaRPr lang="sv-SE"/>
        </a:p>
      </dgm:t>
    </dgm:pt>
    <dgm:pt modelId="{55DAD5BF-75FB-4E10-84E4-41D470C0AA03}" type="sibTrans" cxnId="{607BB070-96C1-443C-A5A5-063EED05792D}">
      <dgm:prSet/>
      <dgm:spPr/>
      <dgm:t>
        <a:bodyPr/>
        <a:lstStyle/>
        <a:p>
          <a:endParaRPr lang="sv-SE"/>
        </a:p>
      </dgm:t>
    </dgm:pt>
    <dgm:pt modelId="{35AA68D6-701E-4DCF-8BE2-43FB0B895BD0}" type="pres">
      <dgm:prSet presAssocID="{705CC30B-8C09-4FF0-893B-46B7A1B9D5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1BEFA5-66D8-4E62-B5CE-A7EAA64C8E17}" type="pres">
      <dgm:prSet presAssocID="{00AE6146-D5A4-42EA-9B4B-159DC9F8741E}" presName="hierRoot1" presStyleCnt="0">
        <dgm:presLayoutVars>
          <dgm:hierBranch val="init"/>
        </dgm:presLayoutVars>
      </dgm:prSet>
      <dgm:spPr/>
    </dgm:pt>
    <dgm:pt modelId="{A9F62AA8-D881-4927-9D0A-42214B47FEE1}" type="pres">
      <dgm:prSet presAssocID="{00AE6146-D5A4-42EA-9B4B-159DC9F8741E}" presName="rootComposite1" presStyleCnt="0"/>
      <dgm:spPr/>
    </dgm:pt>
    <dgm:pt modelId="{25B81A06-E2B3-4677-95A1-193DA536D1DA}" type="pres">
      <dgm:prSet presAssocID="{00AE6146-D5A4-42EA-9B4B-159DC9F8741E}" presName="rootText1" presStyleLbl="node0" presStyleIdx="0" presStyleCnt="1">
        <dgm:presLayoutVars>
          <dgm:chPref val="3"/>
        </dgm:presLayoutVars>
      </dgm:prSet>
      <dgm:spPr/>
    </dgm:pt>
    <dgm:pt modelId="{E3A630E3-DCDE-4EA5-BAFB-BCFA64F3FD5F}" type="pres">
      <dgm:prSet presAssocID="{00AE6146-D5A4-42EA-9B4B-159DC9F8741E}" presName="rootConnector1" presStyleLbl="node1" presStyleIdx="0" presStyleCnt="0"/>
      <dgm:spPr/>
    </dgm:pt>
    <dgm:pt modelId="{DBD0AAD6-39EE-4EA1-BFA9-98ACAE1A43A7}" type="pres">
      <dgm:prSet presAssocID="{00AE6146-D5A4-42EA-9B4B-159DC9F8741E}" presName="hierChild2" presStyleCnt="0"/>
      <dgm:spPr/>
    </dgm:pt>
    <dgm:pt modelId="{DCAFEBE4-EBE1-4A28-8915-C61B7BE5D3CE}" type="pres">
      <dgm:prSet presAssocID="{377C9E81-9041-46D9-A372-E228344CBABE}" presName="Name37" presStyleLbl="parChTrans1D2" presStyleIdx="0" presStyleCnt="3"/>
      <dgm:spPr/>
    </dgm:pt>
    <dgm:pt modelId="{4BE6A7EA-6D52-4740-BACE-CE1595FDD87D}" type="pres">
      <dgm:prSet presAssocID="{F087C844-8180-4537-BD51-092C94BEC0A8}" presName="hierRoot2" presStyleCnt="0">
        <dgm:presLayoutVars>
          <dgm:hierBranch val="init"/>
        </dgm:presLayoutVars>
      </dgm:prSet>
      <dgm:spPr/>
    </dgm:pt>
    <dgm:pt modelId="{0C57A51D-9678-4133-B869-E96C5EA2177B}" type="pres">
      <dgm:prSet presAssocID="{F087C844-8180-4537-BD51-092C94BEC0A8}" presName="rootComposite" presStyleCnt="0"/>
      <dgm:spPr/>
    </dgm:pt>
    <dgm:pt modelId="{C8A70A13-117D-4C79-82ED-F4E838769078}" type="pres">
      <dgm:prSet presAssocID="{F087C844-8180-4537-BD51-092C94BEC0A8}" presName="rootText" presStyleLbl="node2" presStyleIdx="0" presStyleCnt="2">
        <dgm:presLayoutVars>
          <dgm:chPref val="3"/>
        </dgm:presLayoutVars>
      </dgm:prSet>
      <dgm:spPr/>
    </dgm:pt>
    <dgm:pt modelId="{2929B0FD-B4DB-4E69-A5EE-3717B796BF8F}" type="pres">
      <dgm:prSet presAssocID="{F087C844-8180-4537-BD51-092C94BEC0A8}" presName="rootConnector" presStyleLbl="node2" presStyleIdx="0" presStyleCnt="2"/>
      <dgm:spPr/>
    </dgm:pt>
    <dgm:pt modelId="{F95C5556-7FF2-4FFC-99E2-16355BC48A4E}" type="pres">
      <dgm:prSet presAssocID="{F087C844-8180-4537-BD51-092C94BEC0A8}" presName="hierChild4" presStyleCnt="0"/>
      <dgm:spPr/>
    </dgm:pt>
    <dgm:pt modelId="{9CD08AA3-3A05-4C3A-BCCB-6FA1FA2ECFA6}" type="pres">
      <dgm:prSet presAssocID="{F087C844-8180-4537-BD51-092C94BEC0A8}" presName="hierChild5" presStyleCnt="0"/>
      <dgm:spPr/>
    </dgm:pt>
    <dgm:pt modelId="{173D624F-4E93-4617-86DC-67FD1B7EA02B}" type="pres">
      <dgm:prSet presAssocID="{80A6DAD0-D7A5-4FE9-B75A-BC8586ACAD05}" presName="Name37" presStyleLbl="parChTrans1D2" presStyleIdx="1" presStyleCnt="3"/>
      <dgm:spPr/>
    </dgm:pt>
    <dgm:pt modelId="{54DA579F-C13D-4F64-ADC3-9AC4B58CCA3D}" type="pres">
      <dgm:prSet presAssocID="{561524B2-A83B-4939-BB72-2E58A917C1F2}" presName="hierRoot2" presStyleCnt="0">
        <dgm:presLayoutVars>
          <dgm:hierBranch val="init"/>
        </dgm:presLayoutVars>
      </dgm:prSet>
      <dgm:spPr/>
    </dgm:pt>
    <dgm:pt modelId="{8FAF476A-9D4F-46E5-9E16-850EFAFAEC73}" type="pres">
      <dgm:prSet presAssocID="{561524B2-A83B-4939-BB72-2E58A917C1F2}" presName="rootComposite" presStyleCnt="0"/>
      <dgm:spPr/>
    </dgm:pt>
    <dgm:pt modelId="{41956517-6113-44BF-B8E3-7BEC48983739}" type="pres">
      <dgm:prSet presAssocID="{561524B2-A83B-4939-BB72-2E58A917C1F2}" presName="rootText" presStyleLbl="node2" presStyleIdx="1" presStyleCnt="2">
        <dgm:presLayoutVars>
          <dgm:chPref val="3"/>
        </dgm:presLayoutVars>
      </dgm:prSet>
      <dgm:spPr/>
    </dgm:pt>
    <dgm:pt modelId="{96368E8E-E96A-458F-ADD6-4A0F8EBE05A6}" type="pres">
      <dgm:prSet presAssocID="{561524B2-A83B-4939-BB72-2E58A917C1F2}" presName="rootConnector" presStyleLbl="node2" presStyleIdx="1" presStyleCnt="2"/>
      <dgm:spPr/>
    </dgm:pt>
    <dgm:pt modelId="{0535711D-A2A0-47F5-8215-C7ACA79B7672}" type="pres">
      <dgm:prSet presAssocID="{561524B2-A83B-4939-BB72-2E58A917C1F2}" presName="hierChild4" presStyleCnt="0"/>
      <dgm:spPr/>
    </dgm:pt>
    <dgm:pt modelId="{B92F73AC-2FC2-4467-85C3-965FC8EE8BBA}" type="pres">
      <dgm:prSet presAssocID="{561524B2-A83B-4939-BB72-2E58A917C1F2}" presName="hierChild5" presStyleCnt="0"/>
      <dgm:spPr/>
    </dgm:pt>
    <dgm:pt modelId="{CD073CD1-F668-4533-AF27-B8DD72492DFB}" type="pres">
      <dgm:prSet presAssocID="{00AE6146-D5A4-42EA-9B4B-159DC9F8741E}" presName="hierChild3" presStyleCnt="0"/>
      <dgm:spPr/>
    </dgm:pt>
    <dgm:pt modelId="{897B5C6E-C4E2-4636-A5F8-6D1277542731}" type="pres">
      <dgm:prSet presAssocID="{A9117995-A2CA-4A76-BFF0-535143F233CC}" presName="Name111" presStyleLbl="parChTrans1D2" presStyleIdx="2" presStyleCnt="3"/>
      <dgm:spPr/>
    </dgm:pt>
    <dgm:pt modelId="{299C46A6-44A7-44E5-82C4-1F812CD1F1C3}" type="pres">
      <dgm:prSet presAssocID="{FA1F0DB6-2B55-4F0A-BDCE-F221A4A2894F}" presName="hierRoot3" presStyleCnt="0">
        <dgm:presLayoutVars>
          <dgm:hierBranch val="init"/>
        </dgm:presLayoutVars>
      </dgm:prSet>
      <dgm:spPr/>
    </dgm:pt>
    <dgm:pt modelId="{6773C942-A160-4DFF-AFD4-120F2DB721AF}" type="pres">
      <dgm:prSet presAssocID="{FA1F0DB6-2B55-4F0A-BDCE-F221A4A2894F}" presName="rootComposite3" presStyleCnt="0"/>
      <dgm:spPr/>
    </dgm:pt>
    <dgm:pt modelId="{39A348D8-3F1B-49A9-BED5-58768C0F92C7}" type="pres">
      <dgm:prSet presAssocID="{FA1F0DB6-2B55-4F0A-BDCE-F221A4A2894F}" presName="rootText3" presStyleLbl="asst1" presStyleIdx="0" presStyleCnt="3">
        <dgm:presLayoutVars>
          <dgm:chPref val="3"/>
        </dgm:presLayoutVars>
      </dgm:prSet>
      <dgm:spPr/>
    </dgm:pt>
    <dgm:pt modelId="{5AE8DA35-3933-49CD-BD88-9D2B4A0F92B1}" type="pres">
      <dgm:prSet presAssocID="{FA1F0DB6-2B55-4F0A-BDCE-F221A4A2894F}" presName="rootConnector3" presStyleLbl="asst1" presStyleIdx="0" presStyleCnt="3"/>
      <dgm:spPr/>
    </dgm:pt>
    <dgm:pt modelId="{D11A6969-6C4B-4E5B-B757-C307FAD046E4}" type="pres">
      <dgm:prSet presAssocID="{FA1F0DB6-2B55-4F0A-BDCE-F221A4A2894F}" presName="hierChild6" presStyleCnt="0"/>
      <dgm:spPr/>
    </dgm:pt>
    <dgm:pt modelId="{790A7A3F-EB5E-4F77-9FF0-35B7C8DAA7EE}" type="pres">
      <dgm:prSet presAssocID="{FA1F0DB6-2B55-4F0A-BDCE-F221A4A2894F}" presName="hierChild7" presStyleCnt="0"/>
      <dgm:spPr/>
    </dgm:pt>
    <dgm:pt modelId="{BC433736-A09C-4853-92DA-D8CEC06B2778}" type="pres">
      <dgm:prSet presAssocID="{2601CE25-A48F-45D2-876D-B2C93C0C318B}" presName="Name111" presStyleLbl="parChTrans1D3" presStyleIdx="0" presStyleCnt="2"/>
      <dgm:spPr/>
    </dgm:pt>
    <dgm:pt modelId="{DA21F775-7630-46A6-A624-8299A6C29585}" type="pres">
      <dgm:prSet presAssocID="{A3885949-FE6A-467F-B420-B03A2E48EA8D}" presName="hierRoot3" presStyleCnt="0">
        <dgm:presLayoutVars>
          <dgm:hierBranch val="init"/>
        </dgm:presLayoutVars>
      </dgm:prSet>
      <dgm:spPr/>
    </dgm:pt>
    <dgm:pt modelId="{702816C6-F3B8-4059-83DA-91972376B443}" type="pres">
      <dgm:prSet presAssocID="{A3885949-FE6A-467F-B420-B03A2E48EA8D}" presName="rootComposite3" presStyleCnt="0"/>
      <dgm:spPr/>
    </dgm:pt>
    <dgm:pt modelId="{FE6085FE-C2D7-4596-A435-0C6AFDE3828F}" type="pres">
      <dgm:prSet presAssocID="{A3885949-FE6A-467F-B420-B03A2E48EA8D}" presName="rootText3" presStyleLbl="asst1" presStyleIdx="1" presStyleCnt="3">
        <dgm:presLayoutVars>
          <dgm:chPref val="3"/>
        </dgm:presLayoutVars>
      </dgm:prSet>
      <dgm:spPr/>
    </dgm:pt>
    <dgm:pt modelId="{B715E3F0-C08F-4D0B-9EFC-F5098EDCF8DF}" type="pres">
      <dgm:prSet presAssocID="{A3885949-FE6A-467F-B420-B03A2E48EA8D}" presName="rootConnector3" presStyleLbl="asst1" presStyleIdx="1" presStyleCnt="3"/>
      <dgm:spPr/>
    </dgm:pt>
    <dgm:pt modelId="{7B2D033B-F1EA-4F4C-932C-1056A28CFFD0}" type="pres">
      <dgm:prSet presAssocID="{A3885949-FE6A-467F-B420-B03A2E48EA8D}" presName="hierChild6" presStyleCnt="0"/>
      <dgm:spPr/>
    </dgm:pt>
    <dgm:pt modelId="{A875A0D8-58BE-4329-A139-F08A9E27E365}" type="pres">
      <dgm:prSet presAssocID="{A3885949-FE6A-467F-B420-B03A2E48EA8D}" presName="hierChild7" presStyleCnt="0"/>
      <dgm:spPr/>
    </dgm:pt>
    <dgm:pt modelId="{B014350C-0478-46D3-85EF-CF61FF90BB92}" type="pres">
      <dgm:prSet presAssocID="{02C1F176-B022-43F1-B2E8-56666223964D}" presName="Name111" presStyleLbl="parChTrans1D3" presStyleIdx="1" presStyleCnt="2"/>
      <dgm:spPr/>
    </dgm:pt>
    <dgm:pt modelId="{B03B2C19-7525-431B-B59B-1C8B14090C9F}" type="pres">
      <dgm:prSet presAssocID="{FF852C64-0891-4485-A9A7-2AC26BEDB7EF}" presName="hierRoot3" presStyleCnt="0">
        <dgm:presLayoutVars>
          <dgm:hierBranch val="init"/>
        </dgm:presLayoutVars>
      </dgm:prSet>
      <dgm:spPr/>
    </dgm:pt>
    <dgm:pt modelId="{80D53DA8-0DD6-4ED9-B0AF-59573317FAEC}" type="pres">
      <dgm:prSet presAssocID="{FF852C64-0891-4485-A9A7-2AC26BEDB7EF}" presName="rootComposite3" presStyleCnt="0"/>
      <dgm:spPr/>
    </dgm:pt>
    <dgm:pt modelId="{4DB1F465-D254-4834-BDD5-55B5850FE87A}" type="pres">
      <dgm:prSet presAssocID="{FF852C64-0891-4485-A9A7-2AC26BEDB7EF}" presName="rootText3" presStyleLbl="asst1" presStyleIdx="2" presStyleCnt="3">
        <dgm:presLayoutVars>
          <dgm:chPref val="3"/>
        </dgm:presLayoutVars>
      </dgm:prSet>
      <dgm:spPr/>
    </dgm:pt>
    <dgm:pt modelId="{5B63E624-FD99-44F6-B095-5001EC162542}" type="pres">
      <dgm:prSet presAssocID="{FF852C64-0891-4485-A9A7-2AC26BEDB7EF}" presName="rootConnector3" presStyleLbl="asst1" presStyleIdx="2" presStyleCnt="3"/>
      <dgm:spPr/>
    </dgm:pt>
    <dgm:pt modelId="{55A0573E-1B4A-4A47-A12B-707AEE61A277}" type="pres">
      <dgm:prSet presAssocID="{FF852C64-0891-4485-A9A7-2AC26BEDB7EF}" presName="hierChild6" presStyleCnt="0"/>
      <dgm:spPr/>
    </dgm:pt>
    <dgm:pt modelId="{B4912381-9DAB-48D4-963A-01AF64A5CCF1}" type="pres">
      <dgm:prSet presAssocID="{FF852C64-0891-4485-A9A7-2AC26BEDB7EF}" presName="hierChild7" presStyleCnt="0"/>
      <dgm:spPr/>
    </dgm:pt>
  </dgm:ptLst>
  <dgm:cxnLst>
    <dgm:cxn modelId="{BCB67300-F047-4A43-BEED-EA7B9699140A}" type="presOf" srcId="{F087C844-8180-4537-BD51-092C94BEC0A8}" destId="{C8A70A13-117D-4C79-82ED-F4E838769078}" srcOrd="0" destOrd="0" presId="urn:microsoft.com/office/officeart/2005/8/layout/orgChart1"/>
    <dgm:cxn modelId="{92E6A90F-F991-4D2D-80D9-C58355BD52C3}" type="presOf" srcId="{FF852C64-0891-4485-A9A7-2AC26BEDB7EF}" destId="{4DB1F465-D254-4834-BDD5-55B5850FE87A}" srcOrd="0" destOrd="0" presId="urn:microsoft.com/office/officeart/2005/8/layout/orgChart1"/>
    <dgm:cxn modelId="{64BC871E-BEA6-4357-9448-697897863F05}" type="presOf" srcId="{A3885949-FE6A-467F-B420-B03A2E48EA8D}" destId="{FE6085FE-C2D7-4596-A435-0C6AFDE3828F}" srcOrd="0" destOrd="0" presId="urn:microsoft.com/office/officeart/2005/8/layout/orgChart1"/>
    <dgm:cxn modelId="{CF433D22-4F09-4EE0-BEC4-84C8C8FBB48A}" type="presOf" srcId="{02C1F176-B022-43F1-B2E8-56666223964D}" destId="{B014350C-0478-46D3-85EF-CF61FF90BB92}" srcOrd="0" destOrd="0" presId="urn:microsoft.com/office/officeart/2005/8/layout/orgChart1"/>
    <dgm:cxn modelId="{7589DA28-63DD-4AFB-A231-20EA84EB7021}" type="presOf" srcId="{00AE6146-D5A4-42EA-9B4B-159DC9F8741E}" destId="{E3A630E3-DCDE-4EA5-BAFB-BCFA64F3FD5F}" srcOrd="1" destOrd="0" presId="urn:microsoft.com/office/officeart/2005/8/layout/orgChart1"/>
    <dgm:cxn modelId="{62AB072F-B615-4707-8290-19EE84F321CC}" type="presOf" srcId="{2601CE25-A48F-45D2-876D-B2C93C0C318B}" destId="{BC433736-A09C-4853-92DA-D8CEC06B2778}" srcOrd="0" destOrd="0" presId="urn:microsoft.com/office/officeart/2005/8/layout/orgChart1"/>
    <dgm:cxn modelId="{94D6CF36-F10F-45AB-9ABD-8930639916AF}" type="presOf" srcId="{377C9E81-9041-46D9-A372-E228344CBABE}" destId="{DCAFEBE4-EBE1-4A28-8915-C61B7BE5D3CE}" srcOrd="0" destOrd="0" presId="urn:microsoft.com/office/officeart/2005/8/layout/orgChart1"/>
    <dgm:cxn modelId="{FCA2F43F-8B80-4519-AF58-DA13036DB32A}" srcId="{705CC30B-8C09-4FF0-893B-46B7A1B9D54C}" destId="{00AE6146-D5A4-42EA-9B4B-159DC9F8741E}" srcOrd="0" destOrd="0" parTransId="{D8B68B09-616F-4782-9B0E-5E31B47D72FB}" sibTransId="{BBD42B4A-538B-46EC-8E96-A4DD88C26686}"/>
    <dgm:cxn modelId="{EB33D05C-8EBD-4A1F-8CC0-402F2F76071B}" type="presOf" srcId="{A9117995-A2CA-4A76-BFF0-535143F233CC}" destId="{897B5C6E-C4E2-4636-A5F8-6D1277542731}" srcOrd="0" destOrd="0" presId="urn:microsoft.com/office/officeart/2005/8/layout/orgChart1"/>
    <dgm:cxn modelId="{B7B9824B-6E26-4A01-858F-ADF8A0B126F2}" srcId="{00AE6146-D5A4-42EA-9B4B-159DC9F8741E}" destId="{FA1F0DB6-2B55-4F0A-BDCE-F221A4A2894F}" srcOrd="0" destOrd="0" parTransId="{A9117995-A2CA-4A76-BFF0-535143F233CC}" sibTransId="{15093ECD-C6F6-4E6E-89F6-78F0AA8A0312}"/>
    <dgm:cxn modelId="{69AB896F-A9BE-4BB6-992A-30D3ECAF68E7}" type="presOf" srcId="{FA1F0DB6-2B55-4F0A-BDCE-F221A4A2894F}" destId="{39A348D8-3F1B-49A9-BED5-58768C0F92C7}" srcOrd="0" destOrd="0" presId="urn:microsoft.com/office/officeart/2005/8/layout/orgChart1"/>
    <dgm:cxn modelId="{607BB070-96C1-443C-A5A5-063EED05792D}" srcId="{FA1F0DB6-2B55-4F0A-BDCE-F221A4A2894F}" destId="{FF852C64-0891-4485-A9A7-2AC26BEDB7EF}" srcOrd="1" destOrd="0" parTransId="{02C1F176-B022-43F1-B2E8-56666223964D}" sibTransId="{55DAD5BF-75FB-4E10-84E4-41D470C0AA03}"/>
    <dgm:cxn modelId="{C1625A56-9660-42B0-B90A-C643E5E6A89A}" srcId="{00AE6146-D5A4-42EA-9B4B-159DC9F8741E}" destId="{F087C844-8180-4537-BD51-092C94BEC0A8}" srcOrd="1" destOrd="0" parTransId="{377C9E81-9041-46D9-A372-E228344CBABE}" sibTransId="{456567FF-CBAB-4194-AC6D-FE73FDFBE4A0}"/>
    <dgm:cxn modelId="{F920A084-A112-4406-A04B-EDD8AE552D9D}" srcId="{00AE6146-D5A4-42EA-9B4B-159DC9F8741E}" destId="{561524B2-A83B-4939-BB72-2E58A917C1F2}" srcOrd="2" destOrd="0" parTransId="{80A6DAD0-D7A5-4FE9-B75A-BC8586ACAD05}" sibTransId="{6742CA3A-BD28-4539-9E47-073E16CE1EE3}"/>
    <dgm:cxn modelId="{7C0B3D86-7198-4AE1-839F-4C238895C2BC}" type="presOf" srcId="{FF852C64-0891-4485-A9A7-2AC26BEDB7EF}" destId="{5B63E624-FD99-44F6-B095-5001EC162542}" srcOrd="1" destOrd="0" presId="urn:microsoft.com/office/officeart/2005/8/layout/orgChart1"/>
    <dgm:cxn modelId="{58EF8796-9190-4A6F-8028-4A464FD68686}" type="presOf" srcId="{A3885949-FE6A-467F-B420-B03A2E48EA8D}" destId="{B715E3F0-C08F-4D0B-9EFC-F5098EDCF8DF}" srcOrd="1" destOrd="0" presId="urn:microsoft.com/office/officeart/2005/8/layout/orgChart1"/>
    <dgm:cxn modelId="{C912B49A-0F17-4DAA-ABD2-DE66D130DCC6}" type="presOf" srcId="{F087C844-8180-4537-BD51-092C94BEC0A8}" destId="{2929B0FD-B4DB-4E69-A5EE-3717B796BF8F}" srcOrd="1" destOrd="0" presId="urn:microsoft.com/office/officeart/2005/8/layout/orgChart1"/>
    <dgm:cxn modelId="{646307A3-B61B-4F10-963A-24267B3E8543}" type="presOf" srcId="{561524B2-A83B-4939-BB72-2E58A917C1F2}" destId="{41956517-6113-44BF-B8E3-7BEC48983739}" srcOrd="0" destOrd="0" presId="urn:microsoft.com/office/officeart/2005/8/layout/orgChart1"/>
    <dgm:cxn modelId="{FFAF8BA3-2A3C-4F26-8374-667EE23206FE}" type="presOf" srcId="{705CC30B-8C09-4FF0-893B-46B7A1B9D54C}" destId="{35AA68D6-701E-4DCF-8BE2-43FB0B895BD0}" srcOrd="0" destOrd="0" presId="urn:microsoft.com/office/officeart/2005/8/layout/orgChart1"/>
    <dgm:cxn modelId="{9E2A46B3-22B8-4ABA-927B-188A3BC44A3A}" srcId="{FA1F0DB6-2B55-4F0A-BDCE-F221A4A2894F}" destId="{A3885949-FE6A-467F-B420-B03A2E48EA8D}" srcOrd="0" destOrd="0" parTransId="{2601CE25-A48F-45D2-876D-B2C93C0C318B}" sibTransId="{2896FC3C-F32E-4E65-B500-8D3EDF492171}"/>
    <dgm:cxn modelId="{963B0EBA-F2E8-4D1B-9CE3-DF00879C6AA5}" type="presOf" srcId="{80A6DAD0-D7A5-4FE9-B75A-BC8586ACAD05}" destId="{173D624F-4E93-4617-86DC-67FD1B7EA02B}" srcOrd="0" destOrd="0" presId="urn:microsoft.com/office/officeart/2005/8/layout/orgChart1"/>
    <dgm:cxn modelId="{8331CFC2-B195-4AD0-A0AA-D6C667DB6AA3}" type="presOf" srcId="{00AE6146-D5A4-42EA-9B4B-159DC9F8741E}" destId="{25B81A06-E2B3-4677-95A1-193DA536D1DA}" srcOrd="0" destOrd="0" presId="urn:microsoft.com/office/officeart/2005/8/layout/orgChart1"/>
    <dgm:cxn modelId="{CEB816D8-8A34-42AF-AB26-EAA249A25E1B}" type="presOf" srcId="{561524B2-A83B-4939-BB72-2E58A917C1F2}" destId="{96368E8E-E96A-458F-ADD6-4A0F8EBE05A6}" srcOrd="1" destOrd="0" presId="urn:microsoft.com/office/officeart/2005/8/layout/orgChart1"/>
    <dgm:cxn modelId="{DBA989DB-397D-4AD2-8AA1-CC909D1EC587}" type="presOf" srcId="{FA1F0DB6-2B55-4F0A-BDCE-F221A4A2894F}" destId="{5AE8DA35-3933-49CD-BD88-9D2B4A0F92B1}" srcOrd="1" destOrd="0" presId="urn:microsoft.com/office/officeart/2005/8/layout/orgChart1"/>
    <dgm:cxn modelId="{FCB076A8-1C77-4F8A-9C45-B1977A97FDFB}" type="presParOf" srcId="{35AA68D6-701E-4DCF-8BE2-43FB0B895BD0}" destId="{481BEFA5-66D8-4E62-B5CE-A7EAA64C8E17}" srcOrd="0" destOrd="0" presId="urn:microsoft.com/office/officeart/2005/8/layout/orgChart1"/>
    <dgm:cxn modelId="{953696A2-8420-436E-A68D-AEC76DBB1EC6}" type="presParOf" srcId="{481BEFA5-66D8-4E62-B5CE-A7EAA64C8E17}" destId="{A9F62AA8-D881-4927-9D0A-42214B47FEE1}" srcOrd="0" destOrd="0" presId="urn:microsoft.com/office/officeart/2005/8/layout/orgChart1"/>
    <dgm:cxn modelId="{B5AC33FD-B126-46D4-A443-194B4657CC68}" type="presParOf" srcId="{A9F62AA8-D881-4927-9D0A-42214B47FEE1}" destId="{25B81A06-E2B3-4677-95A1-193DA536D1DA}" srcOrd="0" destOrd="0" presId="urn:microsoft.com/office/officeart/2005/8/layout/orgChart1"/>
    <dgm:cxn modelId="{C9E5D38E-C597-43CF-B4B7-13CB852C3008}" type="presParOf" srcId="{A9F62AA8-D881-4927-9D0A-42214B47FEE1}" destId="{E3A630E3-DCDE-4EA5-BAFB-BCFA64F3FD5F}" srcOrd="1" destOrd="0" presId="urn:microsoft.com/office/officeart/2005/8/layout/orgChart1"/>
    <dgm:cxn modelId="{035016F2-475B-40DE-A7C4-16F875EFB692}" type="presParOf" srcId="{481BEFA5-66D8-4E62-B5CE-A7EAA64C8E17}" destId="{DBD0AAD6-39EE-4EA1-BFA9-98ACAE1A43A7}" srcOrd="1" destOrd="0" presId="urn:microsoft.com/office/officeart/2005/8/layout/orgChart1"/>
    <dgm:cxn modelId="{4811A953-276D-4AC6-A339-C06539484CD0}" type="presParOf" srcId="{DBD0AAD6-39EE-4EA1-BFA9-98ACAE1A43A7}" destId="{DCAFEBE4-EBE1-4A28-8915-C61B7BE5D3CE}" srcOrd="0" destOrd="0" presId="urn:microsoft.com/office/officeart/2005/8/layout/orgChart1"/>
    <dgm:cxn modelId="{76F32271-E614-4C9C-96A7-BA0913871A8E}" type="presParOf" srcId="{DBD0AAD6-39EE-4EA1-BFA9-98ACAE1A43A7}" destId="{4BE6A7EA-6D52-4740-BACE-CE1595FDD87D}" srcOrd="1" destOrd="0" presId="urn:microsoft.com/office/officeart/2005/8/layout/orgChart1"/>
    <dgm:cxn modelId="{F23F8136-644D-49AA-8462-60D05B318BAC}" type="presParOf" srcId="{4BE6A7EA-6D52-4740-BACE-CE1595FDD87D}" destId="{0C57A51D-9678-4133-B869-E96C5EA2177B}" srcOrd="0" destOrd="0" presId="urn:microsoft.com/office/officeart/2005/8/layout/orgChart1"/>
    <dgm:cxn modelId="{C81F97DD-B09E-44A5-8177-3B6DF06921F6}" type="presParOf" srcId="{0C57A51D-9678-4133-B869-E96C5EA2177B}" destId="{C8A70A13-117D-4C79-82ED-F4E838769078}" srcOrd="0" destOrd="0" presId="urn:microsoft.com/office/officeart/2005/8/layout/orgChart1"/>
    <dgm:cxn modelId="{9A86F89E-F9DB-4291-95DA-8A149957B374}" type="presParOf" srcId="{0C57A51D-9678-4133-B869-E96C5EA2177B}" destId="{2929B0FD-B4DB-4E69-A5EE-3717B796BF8F}" srcOrd="1" destOrd="0" presId="urn:microsoft.com/office/officeart/2005/8/layout/orgChart1"/>
    <dgm:cxn modelId="{15F4FA67-26D0-4CF6-A21B-31A0624FD534}" type="presParOf" srcId="{4BE6A7EA-6D52-4740-BACE-CE1595FDD87D}" destId="{F95C5556-7FF2-4FFC-99E2-16355BC48A4E}" srcOrd="1" destOrd="0" presId="urn:microsoft.com/office/officeart/2005/8/layout/orgChart1"/>
    <dgm:cxn modelId="{0FB8B8D4-D95D-48EC-9BF0-2AC430F477F2}" type="presParOf" srcId="{4BE6A7EA-6D52-4740-BACE-CE1595FDD87D}" destId="{9CD08AA3-3A05-4C3A-BCCB-6FA1FA2ECFA6}" srcOrd="2" destOrd="0" presId="urn:microsoft.com/office/officeart/2005/8/layout/orgChart1"/>
    <dgm:cxn modelId="{DF6E123D-655A-4F9C-ACFC-70BE41238035}" type="presParOf" srcId="{DBD0AAD6-39EE-4EA1-BFA9-98ACAE1A43A7}" destId="{173D624F-4E93-4617-86DC-67FD1B7EA02B}" srcOrd="2" destOrd="0" presId="urn:microsoft.com/office/officeart/2005/8/layout/orgChart1"/>
    <dgm:cxn modelId="{5FCC20DC-EEB8-4879-8544-FA09751C699C}" type="presParOf" srcId="{DBD0AAD6-39EE-4EA1-BFA9-98ACAE1A43A7}" destId="{54DA579F-C13D-4F64-ADC3-9AC4B58CCA3D}" srcOrd="3" destOrd="0" presId="urn:microsoft.com/office/officeart/2005/8/layout/orgChart1"/>
    <dgm:cxn modelId="{629F59BD-9C73-4F57-B692-33844EF175D6}" type="presParOf" srcId="{54DA579F-C13D-4F64-ADC3-9AC4B58CCA3D}" destId="{8FAF476A-9D4F-46E5-9E16-850EFAFAEC73}" srcOrd="0" destOrd="0" presId="urn:microsoft.com/office/officeart/2005/8/layout/orgChart1"/>
    <dgm:cxn modelId="{29920FD8-49FD-4AA4-8C00-7870E57E7250}" type="presParOf" srcId="{8FAF476A-9D4F-46E5-9E16-850EFAFAEC73}" destId="{41956517-6113-44BF-B8E3-7BEC48983739}" srcOrd="0" destOrd="0" presId="urn:microsoft.com/office/officeart/2005/8/layout/orgChart1"/>
    <dgm:cxn modelId="{C2FFE856-6C20-43E3-BC99-334DD038688A}" type="presParOf" srcId="{8FAF476A-9D4F-46E5-9E16-850EFAFAEC73}" destId="{96368E8E-E96A-458F-ADD6-4A0F8EBE05A6}" srcOrd="1" destOrd="0" presId="urn:microsoft.com/office/officeart/2005/8/layout/orgChart1"/>
    <dgm:cxn modelId="{9090385F-0B88-48B3-99D2-76C334E5329A}" type="presParOf" srcId="{54DA579F-C13D-4F64-ADC3-9AC4B58CCA3D}" destId="{0535711D-A2A0-47F5-8215-C7ACA79B7672}" srcOrd="1" destOrd="0" presId="urn:microsoft.com/office/officeart/2005/8/layout/orgChart1"/>
    <dgm:cxn modelId="{C65D64A1-4DDB-4314-BFF5-63ADA3DBA9F7}" type="presParOf" srcId="{54DA579F-C13D-4F64-ADC3-9AC4B58CCA3D}" destId="{B92F73AC-2FC2-4467-85C3-965FC8EE8BBA}" srcOrd="2" destOrd="0" presId="urn:microsoft.com/office/officeart/2005/8/layout/orgChart1"/>
    <dgm:cxn modelId="{A256B089-A0F4-48B1-88C7-9D6F8716A97F}" type="presParOf" srcId="{481BEFA5-66D8-4E62-B5CE-A7EAA64C8E17}" destId="{CD073CD1-F668-4533-AF27-B8DD72492DFB}" srcOrd="2" destOrd="0" presId="urn:microsoft.com/office/officeart/2005/8/layout/orgChart1"/>
    <dgm:cxn modelId="{8DA55628-AC56-4347-B4F5-4A00BAEDEF25}" type="presParOf" srcId="{CD073CD1-F668-4533-AF27-B8DD72492DFB}" destId="{897B5C6E-C4E2-4636-A5F8-6D1277542731}" srcOrd="0" destOrd="0" presId="urn:microsoft.com/office/officeart/2005/8/layout/orgChart1"/>
    <dgm:cxn modelId="{0E28CDE5-1C10-458F-B88A-7D7A6F5CCF02}" type="presParOf" srcId="{CD073CD1-F668-4533-AF27-B8DD72492DFB}" destId="{299C46A6-44A7-44E5-82C4-1F812CD1F1C3}" srcOrd="1" destOrd="0" presId="urn:microsoft.com/office/officeart/2005/8/layout/orgChart1"/>
    <dgm:cxn modelId="{C549440B-6688-4A47-8DF5-290D6241578E}" type="presParOf" srcId="{299C46A6-44A7-44E5-82C4-1F812CD1F1C3}" destId="{6773C942-A160-4DFF-AFD4-120F2DB721AF}" srcOrd="0" destOrd="0" presId="urn:microsoft.com/office/officeart/2005/8/layout/orgChart1"/>
    <dgm:cxn modelId="{881C18E4-5471-473B-A576-7E8A740FE32D}" type="presParOf" srcId="{6773C942-A160-4DFF-AFD4-120F2DB721AF}" destId="{39A348D8-3F1B-49A9-BED5-58768C0F92C7}" srcOrd="0" destOrd="0" presId="urn:microsoft.com/office/officeart/2005/8/layout/orgChart1"/>
    <dgm:cxn modelId="{04C57DAA-3FF1-45BE-BB58-54E979999A9D}" type="presParOf" srcId="{6773C942-A160-4DFF-AFD4-120F2DB721AF}" destId="{5AE8DA35-3933-49CD-BD88-9D2B4A0F92B1}" srcOrd="1" destOrd="0" presId="urn:microsoft.com/office/officeart/2005/8/layout/orgChart1"/>
    <dgm:cxn modelId="{CFA9E624-3E12-40B4-A553-F526EB48A03C}" type="presParOf" srcId="{299C46A6-44A7-44E5-82C4-1F812CD1F1C3}" destId="{D11A6969-6C4B-4E5B-B757-C307FAD046E4}" srcOrd="1" destOrd="0" presId="urn:microsoft.com/office/officeart/2005/8/layout/orgChart1"/>
    <dgm:cxn modelId="{2DE96299-2CA7-4C09-9C0A-5D7609E7D5EE}" type="presParOf" srcId="{299C46A6-44A7-44E5-82C4-1F812CD1F1C3}" destId="{790A7A3F-EB5E-4F77-9FF0-35B7C8DAA7EE}" srcOrd="2" destOrd="0" presId="urn:microsoft.com/office/officeart/2005/8/layout/orgChart1"/>
    <dgm:cxn modelId="{280ACA62-9AB1-442B-B5AA-D00D1083FF22}" type="presParOf" srcId="{790A7A3F-EB5E-4F77-9FF0-35B7C8DAA7EE}" destId="{BC433736-A09C-4853-92DA-D8CEC06B2778}" srcOrd="0" destOrd="0" presId="urn:microsoft.com/office/officeart/2005/8/layout/orgChart1"/>
    <dgm:cxn modelId="{840E769B-182C-4A97-A49F-443CFDED7B52}" type="presParOf" srcId="{790A7A3F-EB5E-4F77-9FF0-35B7C8DAA7EE}" destId="{DA21F775-7630-46A6-A624-8299A6C29585}" srcOrd="1" destOrd="0" presId="urn:microsoft.com/office/officeart/2005/8/layout/orgChart1"/>
    <dgm:cxn modelId="{61FE8070-2EC2-465B-AA1A-F982E3F46F08}" type="presParOf" srcId="{DA21F775-7630-46A6-A624-8299A6C29585}" destId="{702816C6-F3B8-4059-83DA-91972376B443}" srcOrd="0" destOrd="0" presId="urn:microsoft.com/office/officeart/2005/8/layout/orgChart1"/>
    <dgm:cxn modelId="{66858A4C-B9EA-4B17-864C-E18EB2A49C7E}" type="presParOf" srcId="{702816C6-F3B8-4059-83DA-91972376B443}" destId="{FE6085FE-C2D7-4596-A435-0C6AFDE3828F}" srcOrd="0" destOrd="0" presId="urn:microsoft.com/office/officeart/2005/8/layout/orgChart1"/>
    <dgm:cxn modelId="{E9D31D16-C942-494E-8507-21A14008C7B7}" type="presParOf" srcId="{702816C6-F3B8-4059-83DA-91972376B443}" destId="{B715E3F0-C08F-4D0B-9EFC-F5098EDCF8DF}" srcOrd="1" destOrd="0" presId="urn:microsoft.com/office/officeart/2005/8/layout/orgChart1"/>
    <dgm:cxn modelId="{8F3EB228-058D-4793-9DA6-BBC3AE611378}" type="presParOf" srcId="{DA21F775-7630-46A6-A624-8299A6C29585}" destId="{7B2D033B-F1EA-4F4C-932C-1056A28CFFD0}" srcOrd="1" destOrd="0" presId="urn:microsoft.com/office/officeart/2005/8/layout/orgChart1"/>
    <dgm:cxn modelId="{C9B75FF9-5A4E-40B5-9865-00AC454C427B}" type="presParOf" srcId="{DA21F775-7630-46A6-A624-8299A6C29585}" destId="{A875A0D8-58BE-4329-A139-F08A9E27E365}" srcOrd="2" destOrd="0" presId="urn:microsoft.com/office/officeart/2005/8/layout/orgChart1"/>
    <dgm:cxn modelId="{53AC8836-0C12-45D6-A45B-0C4615B333F0}" type="presParOf" srcId="{790A7A3F-EB5E-4F77-9FF0-35B7C8DAA7EE}" destId="{B014350C-0478-46D3-85EF-CF61FF90BB92}" srcOrd="2" destOrd="0" presId="urn:microsoft.com/office/officeart/2005/8/layout/orgChart1"/>
    <dgm:cxn modelId="{AB52FFA6-2D83-4DD2-B169-E058881F7C32}" type="presParOf" srcId="{790A7A3F-EB5E-4F77-9FF0-35B7C8DAA7EE}" destId="{B03B2C19-7525-431B-B59B-1C8B14090C9F}" srcOrd="3" destOrd="0" presId="urn:microsoft.com/office/officeart/2005/8/layout/orgChart1"/>
    <dgm:cxn modelId="{8464AA07-D90D-4DCC-BE7A-9C2A1407AA53}" type="presParOf" srcId="{B03B2C19-7525-431B-B59B-1C8B14090C9F}" destId="{80D53DA8-0DD6-4ED9-B0AF-59573317FAEC}" srcOrd="0" destOrd="0" presId="urn:microsoft.com/office/officeart/2005/8/layout/orgChart1"/>
    <dgm:cxn modelId="{14F45AC5-52A7-49F2-A239-B04AEB0536D4}" type="presParOf" srcId="{80D53DA8-0DD6-4ED9-B0AF-59573317FAEC}" destId="{4DB1F465-D254-4834-BDD5-55B5850FE87A}" srcOrd="0" destOrd="0" presId="urn:microsoft.com/office/officeart/2005/8/layout/orgChart1"/>
    <dgm:cxn modelId="{E74289DB-D9D1-4C5F-A7A3-A0AF0A9F82FE}" type="presParOf" srcId="{80D53DA8-0DD6-4ED9-B0AF-59573317FAEC}" destId="{5B63E624-FD99-44F6-B095-5001EC162542}" srcOrd="1" destOrd="0" presId="urn:microsoft.com/office/officeart/2005/8/layout/orgChart1"/>
    <dgm:cxn modelId="{0F46B52C-670C-4FFA-9842-B7CFAD6EAF1A}" type="presParOf" srcId="{B03B2C19-7525-431B-B59B-1C8B14090C9F}" destId="{55A0573E-1B4A-4A47-A12B-707AEE61A277}" srcOrd="1" destOrd="0" presId="urn:microsoft.com/office/officeart/2005/8/layout/orgChart1"/>
    <dgm:cxn modelId="{344D8B8B-BD59-4A62-A4EF-F6FB5B10D325}" type="presParOf" srcId="{B03B2C19-7525-431B-B59B-1C8B14090C9F}" destId="{B4912381-9DAB-48D4-963A-01AF64A5CC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4350C-0478-46D3-85EF-CF61FF90BB92}">
      <dsp:nvSpPr>
        <dsp:cNvPr id="0" name=""/>
        <dsp:cNvSpPr/>
      </dsp:nvSpPr>
      <dsp:spPr>
        <a:xfrm>
          <a:off x="1367532" y="1564677"/>
          <a:ext cx="129919" cy="569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171"/>
              </a:lnTo>
              <a:lnTo>
                <a:pt x="129919" y="5691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33736-A09C-4853-92DA-D8CEC06B2778}">
      <dsp:nvSpPr>
        <dsp:cNvPr id="0" name=""/>
        <dsp:cNvSpPr/>
      </dsp:nvSpPr>
      <dsp:spPr>
        <a:xfrm>
          <a:off x="1237613" y="1564677"/>
          <a:ext cx="129919" cy="569171"/>
        </a:xfrm>
        <a:custGeom>
          <a:avLst/>
          <a:gdLst/>
          <a:ahLst/>
          <a:cxnLst/>
          <a:rect l="0" t="0" r="0" b="0"/>
          <a:pathLst>
            <a:path>
              <a:moveTo>
                <a:pt x="129919" y="0"/>
              </a:moveTo>
              <a:lnTo>
                <a:pt x="129919" y="569171"/>
              </a:lnTo>
              <a:lnTo>
                <a:pt x="0" y="5691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B5C6E-C4E2-4636-A5F8-6D1277542731}">
      <dsp:nvSpPr>
        <dsp:cNvPr id="0" name=""/>
        <dsp:cNvSpPr/>
      </dsp:nvSpPr>
      <dsp:spPr>
        <a:xfrm>
          <a:off x="1986197" y="686174"/>
          <a:ext cx="878503" cy="569171"/>
        </a:xfrm>
        <a:custGeom>
          <a:avLst/>
          <a:gdLst/>
          <a:ahLst/>
          <a:cxnLst/>
          <a:rect l="0" t="0" r="0" b="0"/>
          <a:pathLst>
            <a:path>
              <a:moveTo>
                <a:pt x="878503" y="0"/>
              </a:moveTo>
              <a:lnTo>
                <a:pt x="878503" y="569171"/>
              </a:lnTo>
              <a:lnTo>
                <a:pt x="0" y="5691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D624F-4E93-4617-86DC-67FD1B7EA02B}">
      <dsp:nvSpPr>
        <dsp:cNvPr id="0" name=""/>
        <dsp:cNvSpPr/>
      </dsp:nvSpPr>
      <dsp:spPr>
        <a:xfrm>
          <a:off x="2864701" y="686174"/>
          <a:ext cx="748584" cy="2016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926"/>
              </a:lnTo>
              <a:lnTo>
                <a:pt x="748584" y="1886926"/>
              </a:lnTo>
              <a:lnTo>
                <a:pt x="748584" y="2016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FEBE4-EBE1-4A28-8915-C61B7BE5D3CE}">
      <dsp:nvSpPr>
        <dsp:cNvPr id="0" name=""/>
        <dsp:cNvSpPr/>
      </dsp:nvSpPr>
      <dsp:spPr>
        <a:xfrm>
          <a:off x="2116117" y="686174"/>
          <a:ext cx="748584" cy="2016846"/>
        </a:xfrm>
        <a:custGeom>
          <a:avLst/>
          <a:gdLst/>
          <a:ahLst/>
          <a:cxnLst/>
          <a:rect l="0" t="0" r="0" b="0"/>
          <a:pathLst>
            <a:path>
              <a:moveTo>
                <a:pt x="748584" y="0"/>
              </a:moveTo>
              <a:lnTo>
                <a:pt x="748584" y="1886926"/>
              </a:lnTo>
              <a:lnTo>
                <a:pt x="0" y="1886926"/>
              </a:lnTo>
              <a:lnTo>
                <a:pt x="0" y="2016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81A06-E2B3-4677-95A1-193DA536D1DA}">
      <dsp:nvSpPr>
        <dsp:cNvPr id="0" name=""/>
        <dsp:cNvSpPr/>
      </dsp:nvSpPr>
      <dsp:spPr>
        <a:xfrm>
          <a:off x="2246036" y="67509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Krisledningsnämnd</a:t>
          </a:r>
        </a:p>
      </dsp:txBody>
      <dsp:txXfrm>
        <a:off x="2246036" y="67509"/>
        <a:ext cx="1237329" cy="618664"/>
      </dsp:txXfrm>
    </dsp:sp>
    <dsp:sp modelId="{C8A70A13-117D-4C79-82ED-F4E838769078}">
      <dsp:nvSpPr>
        <dsp:cNvPr id="0" name=""/>
        <dsp:cNvSpPr/>
      </dsp:nvSpPr>
      <dsp:spPr>
        <a:xfrm>
          <a:off x="1497452" y="2703020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Kommunala verksamheter</a:t>
          </a:r>
        </a:p>
      </dsp:txBody>
      <dsp:txXfrm>
        <a:off x="1497452" y="2703020"/>
        <a:ext cx="1237329" cy="618664"/>
      </dsp:txXfrm>
    </dsp:sp>
    <dsp:sp modelId="{41956517-6113-44BF-B8E3-7BEC48983739}">
      <dsp:nvSpPr>
        <dsp:cNvPr id="0" name=""/>
        <dsp:cNvSpPr/>
      </dsp:nvSpPr>
      <dsp:spPr>
        <a:xfrm>
          <a:off x="2994620" y="2703020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Kommunala bolag</a:t>
          </a:r>
        </a:p>
      </dsp:txBody>
      <dsp:txXfrm>
        <a:off x="2994620" y="2703020"/>
        <a:ext cx="1237329" cy="618664"/>
      </dsp:txXfrm>
    </dsp:sp>
    <dsp:sp modelId="{39A348D8-3F1B-49A9-BED5-58768C0F92C7}">
      <dsp:nvSpPr>
        <dsp:cNvPr id="0" name=""/>
        <dsp:cNvSpPr/>
      </dsp:nvSpPr>
      <dsp:spPr>
        <a:xfrm>
          <a:off x="748868" y="946013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Krisstab</a:t>
          </a:r>
        </a:p>
      </dsp:txBody>
      <dsp:txXfrm>
        <a:off x="748868" y="946013"/>
        <a:ext cx="1237329" cy="618664"/>
      </dsp:txXfrm>
    </dsp:sp>
    <dsp:sp modelId="{FE6085FE-C2D7-4596-A435-0C6AFDE3828F}">
      <dsp:nvSpPr>
        <dsp:cNvPr id="0" name=""/>
        <dsp:cNvSpPr/>
      </dsp:nvSpPr>
      <dsp:spPr>
        <a:xfrm>
          <a:off x="284" y="1824517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Krisstöd</a:t>
          </a:r>
        </a:p>
      </dsp:txBody>
      <dsp:txXfrm>
        <a:off x="284" y="1824517"/>
        <a:ext cx="1237329" cy="618664"/>
      </dsp:txXfrm>
    </dsp:sp>
    <dsp:sp modelId="{4DB1F465-D254-4834-BDD5-55B5850FE87A}">
      <dsp:nvSpPr>
        <dsp:cNvPr id="0" name=""/>
        <dsp:cNvSpPr/>
      </dsp:nvSpPr>
      <dsp:spPr>
        <a:xfrm>
          <a:off x="1497452" y="1824517"/>
          <a:ext cx="1237329" cy="6186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Frivilliga</a:t>
          </a:r>
        </a:p>
      </dsp:txBody>
      <dsp:txXfrm>
        <a:off x="1497452" y="1824517"/>
        <a:ext cx="1237329" cy="618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DAFB2-190A-4AE3-B8C9-B9E6B5AD2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0FC57F2-C219-4D5C-942E-8D4BD3A3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92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65C06E-8BC1-46EA-BB14-9CCC2DA6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C98718-F95E-46FA-8291-143EC2B9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2960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173A04-9394-48A5-AF83-9BCF355E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4216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6BB98-5155-4687-B2C3-290AF76B2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949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808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595DEF-ACFE-4F31-91F1-C3A32E46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63E975-37A5-4ABA-AA84-64C9F46E0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44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1D9C18-3888-4C17-953D-26D6C5F2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44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855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589208-32B1-40CC-9283-23604691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6D0A5C6-3416-4C26-BF65-1509E31E1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863520-F225-48DF-B22C-E0198111D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98132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5A0AD37-ECC1-4D22-B7B4-D5424EA82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D231C0-DBFC-4764-8A0E-7D901B532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29813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549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E0B934-5B15-488B-B47E-186507F7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1585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07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0E6E6-C314-48DC-9944-29159809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123059-FEA2-436F-9DF0-81CA102E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490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0140C3-9F69-425B-A665-C9606758D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206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955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1B97A-1842-4F80-B70A-3E14AD10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954F27-A0F3-4918-BD9E-D5462ADE0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657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DEC49D-6279-4176-B1E4-1CE739680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95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218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54AC5DD-8210-4041-83D0-88D10FE6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843FF7-EC48-4EE7-A092-EFAB4B8DB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29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C7E0868-B060-45B2-B613-2DB1EC2A02E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161104"/>
            <a:ext cx="12192000" cy="47353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E19CABA-B6EB-4739-9393-2A05C110AE9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464" y="5546865"/>
            <a:ext cx="1295837" cy="52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C0A75C1B-BC76-4066-9A31-F33E5078F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Krigsorganisation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22CD7CF4-2E95-4987-9681-F19BB00E4A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48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0AADD5-C613-42A3-980B-0FC862CD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Totalförsvaret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4DFBBA-9435-4861-B11F-B858F2223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Militärt försvar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079187-81EB-490B-A8E3-52ECEF613F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Försvarsmakten</a:t>
            </a:r>
          </a:p>
          <a:p>
            <a:r>
              <a:rPr lang="sv-SE" dirty="0"/>
              <a:t>Hemvärnet</a:t>
            </a:r>
          </a:p>
          <a:p>
            <a:r>
              <a:rPr lang="sv-SE" dirty="0"/>
              <a:t>Frivilliga försvarsorganisationer</a:t>
            </a:r>
          </a:p>
          <a:p>
            <a:r>
              <a:rPr lang="sv-SE" dirty="0"/>
              <a:t>(Vissa statliga myndigheter)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6A96162-D7F9-4402-BF33-E1C93C75E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Civilförsvaret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D91CCD0-163F-4729-9589-E6AAB0C2A1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Alla kommuner</a:t>
            </a:r>
          </a:p>
          <a:p>
            <a:r>
              <a:rPr lang="sv-SE" dirty="0"/>
              <a:t>Alla regioner</a:t>
            </a:r>
          </a:p>
          <a:p>
            <a:r>
              <a:rPr lang="sv-SE" dirty="0"/>
              <a:t>De flesta statliga myndigheterna</a:t>
            </a:r>
          </a:p>
          <a:p>
            <a:r>
              <a:rPr lang="sv-SE" dirty="0"/>
              <a:t>(Allmänheten i stort)</a:t>
            </a:r>
          </a:p>
        </p:txBody>
      </p:sp>
    </p:spTree>
    <p:extLst>
      <p:ext uri="{BB962C8B-B14F-4D97-AF65-F5344CB8AC3E}">
        <p14:creationId xmlns:p14="http://schemas.microsoft.com/office/powerpoint/2010/main" val="87457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DAE76-753F-4FB4-B0AE-644648B7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Fredstida kriser och höjd beredskap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24BEE31B-76F2-44C7-8420-6EC4221D19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Krigsorganisation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606C70F-8189-4544-9765-59D0949BF4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En struktur för krig eller höjd beredskap</a:t>
            </a:r>
          </a:p>
          <a:p>
            <a:r>
              <a:rPr lang="sv-SE" dirty="0"/>
              <a:t>Bemannas med plikt och ev. krigsplacering</a:t>
            </a:r>
          </a:p>
          <a:p>
            <a:r>
              <a:rPr lang="sv-SE" dirty="0"/>
              <a:t>Grundprinciperna samma för alla krigsorganisationer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2D0166C-C50B-4B71-A49C-BE58241FC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Krisorganisation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9642E56-9647-4DA2-BF02-8D6B656E31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Särskild ledningsstruktur vid allvarliga samhällsstörningar</a:t>
            </a:r>
          </a:p>
          <a:p>
            <a:r>
              <a:rPr lang="sv-SE" dirty="0"/>
              <a:t>Krislägesavtal finns för bemanning</a:t>
            </a:r>
          </a:p>
          <a:p>
            <a:r>
              <a:rPr lang="sv-SE" dirty="0"/>
              <a:t>Krishantering prioriteras</a:t>
            </a:r>
          </a:p>
        </p:txBody>
      </p:sp>
    </p:spTree>
    <p:extLst>
      <p:ext uri="{BB962C8B-B14F-4D97-AF65-F5344CB8AC3E}">
        <p14:creationId xmlns:p14="http://schemas.microsoft.com/office/powerpoint/2010/main" val="363462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C6F30C-F719-4617-94EC-F444E188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Krigsorganisation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5F343C2A-7BE8-4221-8C41-0E4F9F07B6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725" y="1825625"/>
            <a:ext cx="6682550" cy="3629025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F06B77E9-9445-4C29-9CF0-60B37751CBCA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Krisorganisation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36EB70A-F8C1-4702-A25A-F7BEB1483D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506941"/>
              </p:ext>
            </p:extLst>
          </p:nvPr>
        </p:nvGraphicFramePr>
        <p:xfrm>
          <a:off x="3759861" y="2065455"/>
          <a:ext cx="4232234" cy="3389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01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AF139C2-B4FA-4BAF-8A08-FE8168DFEF52}"/>
              </a:ext>
            </a:extLst>
          </p:cNvPr>
          <p:cNvSpPr/>
          <p:nvPr/>
        </p:nvSpPr>
        <p:spPr>
          <a:xfrm>
            <a:off x="2987634" y="1481446"/>
            <a:ext cx="6216732" cy="389510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BE92FBC-A1E2-49FF-A1D3-0A3C3ED8067F}"/>
              </a:ext>
            </a:extLst>
          </p:cNvPr>
          <p:cNvSpPr txBox="1"/>
          <p:nvPr/>
        </p:nvSpPr>
        <p:spPr>
          <a:xfrm>
            <a:off x="4279075" y="1021278"/>
            <a:ext cx="36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Totalförsvarsplikt</a:t>
            </a:r>
          </a:p>
        </p:txBody>
      </p:sp>
      <p:sp>
        <p:nvSpPr>
          <p:cNvPr id="6" name="Pratbubbla: rad 5">
            <a:extLst>
              <a:ext uri="{FF2B5EF4-FFF2-40B4-BE49-F238E27FC236}">
                <a16:creationId xmlns:a16="http://schemas.microsoft.com/office/drawing/2014/main" id="{173F8EE3-7CFD-4CA9-8F31-E9C0A0BCEA78}"/>
              </a:ext>
            </a:extLst>
          </p:cNvPr>
          <p:cNvSpPr/>
          <p:nvPr/>
        </p:nvSpPr>
        <p:spPr>
          <a:xfrm>
            <a:off x="421574" y="564078"/>
            <a:ext cx="1840675" cy="1235034"/>
          </a:xfrm>
          <a:prstGeom prst="borderCallout1">
            <a:avLst>
              <a:gd name="adj1" fmla="val 73613"/>
              <a:gd name="adj2" fmla="val 138671"/>
              <a:gd name="adj3" fmla="val 47565"/>
              <a:gd name="adj4" fmla="val 9932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50" b="1" dirty="0">
                <a:solidFill>
                  <a:schemeClr val="tx1"/>
                </a:solidFill>
              </a:rPr>
              <a:t>Totalförsvarsplikt</a:t>
            </a:r>
            <a:r>
              <a:rPr lang="sv-SE" sz="1050" dirty="0">
                <a:solidFill>
                  <a:schemeClr val="tx1"/>
                </a:solidFill>
              </a:rPr>
              <a:t>, ett ramverk: Alla personer som är folkbokförda och bosatta i Sverige, mellan 16 – 70 år är skyldiga att tjänstgöra i totalförsvaret (Totalförsvarslagen)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BB06387-2CD7-4BB5-B412-5FC0B97ED082}"/>
              </a:ext>
            </a:extLst>
          </p:cNvPr>
          <p:cNvSpPr/>
          <p:nvPr/>
        </p:nvSpPr>
        <p:spPr>
          <a:xfrm>
            <a:off x="3035135" y="3632077"/>
            <a:ext cx="2694709" cy="169400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Allmän tjänsteplikt</a:t>
            </a:r>
          </a:p>
        </p:txBody>
      </p:sp>
      <p:sp>
        <p:nvSpPr>
          <p:cNvPr id="8" name="Pratbubbla: rad 7">
            <a:extLst>
              <a:ext uri="{FF2B5EF4-FFF2-40B4-BE49-F238E27FC236}">
                <a16:creationId xmlns:a16="http://schemas.microsoft.com/office/drawing/2014/main" id="{54ECD57B-F66E-43FD-B7C2-A234C96E1649}"/>
              </a:ext>
            </a:extLst>
          </p:cNvPr>
          <p:cNvSpPr/>
          <p:nvPr/>
        </p:nvSpPr>
        <p:spPr>
          <a:xfrm>
            <a:off x="242815" y="3512126"/>
            <a:ext cx="2226623" cy="1787235"/>
          </a:xfrm>
          <a:prstGeom prst="borderCallout1">
            <a:avLst>
              <a:gd name="adj1" fmla="val 53945"/>
              <a:gd name="adj2" fmla="val 144940"/>
              <a:gd name="adj3" fmla="val 49503"/>
              <a:gd name="adj4" fmla="val 99979"/>
            </a:avLst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Allmän tjänsteplikt:  Alla anställda personer i Sverige, offentligt och privat, ska vi ikraftträdande av tjänsteplikten fortsätta tjänstgöra på sin arbetsplats. Tjänsteplikten utlyses av regeringen under höjd beredskap.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5506571-79DA-4BEC-8744-32CD05632FF6}"/>
              </a:ext>
            </a:extLst>
          </p:cNvPr>
          <p:cNvSpPr/>
          <p:nvPr/>
        </p:nvSpPr>
        <p:spPr>
          <a:xfrm>
            <a:off x="5765472" y="3632076"/>
            <a:ext cx="1894112" cy="16940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Värnplikt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79DD8C8-9FF4-4DD3-9D0B-CF89B8781F13}"/>
              </a:ext>
            </a:extLst>
          </p:cNvPr>
          <p:cNvSpPr/>
          <p:nvPr/>
        </p:nvSpPr>
        <p:spPr>
          <a:xfrm>
            <a:off x="7695211" y="3632076"/>
            <a:ext cx="1461653" cy="16940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Civilplikt</a:t>
            </a:r>
          </a:p>
        </p:txBody>
      </p:sp>
      <p:sp>
        <p:nvSpPr>
          <p:cNvPr id="11" name="Pratbubbla: rad 10">
            <a:extLst>
              <a:ext uri="{FF2B5EF4-FFF2-40B4-BE49-F238E27FC236}">
                <a16:creationId xmlns:a16="http://schemas.microsoft.com/office/drawing/2014/main" id="{EE801116-6DE7-45A8-A030-D0A1916E4DBB}"/>
              </a:ext>
            </a:extLst>
          </p:cNvPr>
          <p:cNvSpPr/>
          <p:nvPr/>
        </p:nvSpPr>
        <p:spPr>
          <a:xfrm>
            <a:off x="9624951" y="1300348"/>
            <a:ext cx="2250374" cy="1757548"/>
          </a:xfrm>
          <a:prstGeom prst="borderCallout1">
            <a:avLst>
              <a:gd name="adj1" fmla="val 50388"/>
              <a:gd name="adj2" fmla="val -438"/>
              <a:gd name="adj3" fmla="val 174627"/>
              <a:gd name="adj4" fmla="val -128687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100" b="1" dirty="0">
                <a:solidFill>
                  <a:schemeClr val="tx1"/>
                </a:solidFill>
              </a:rPr>
              <a:t>Värnplikt:</a:t>
            </a:r>
            <a:r>
              <a:rPr lang="sv-SE" sz="1100" dirty="0">
                <a:solidFill>
                  <a:schemeClr val="tx1"/>
                </a:solidFill>
              </a:rPr>
              <a:t> Personer mellan 19 – 47 år som genomfört en militär grundutbildning omfattas av värnplikt. Du ska inom 10 år sedan grundutbildningen genomfört en repetitionsutbildning för att fortsatt kunna vara i anspråkstagen.</a:t>
            </a:r>
          </a:p>
        </p:txBody>
      </p:sp>
      <p:sp>
        <p:nvSpPr>
          <p:cNvPr id="12" name="Pratbubbla: rad 11">
            <a:extLst>
              <a:ext uri="{FF2B5EF4-FFF2-40B4-BE49-F238E27FC236}">
                <a16:creationId xmlns:a16="http://schemas.microsoft.com/office/drawing/2014/main" id="{8B26BA77-72C7-4FBB-B66E-5EF34764F216}"/>
              </a:ext>
            </a:extLst>
          </p:cNvPr>
          <p:cNvSpPr/>
          <p:nvPr/>
        </p:nvSpPr>
        <p:spPr>
          <a:xfrm>
            <a:off x="9624951" y="3532909"/>
            <a:ext cx="2250374" cy="1745671"/>
          </a:xfrm>
          <a:prstGeom prst="borderCallout1">
            <a:avLst>
              <a:gd name="adj1" fmla="val 48002"/>
              <a:gd name="adj2" fmla="val -681"/>
              <a:gd name="adj3" fmla="val 53656"/>
              <a:gd name="adj4" fmla="val -33848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Civilplikt</a:t>
            </a:r>
            <a:r>
              <a:rPr lang="sv-SE" sz="1200" dirty="0">
                <a:solidFill>
                  <a:schemeClr val="tx1"/>
                </a:solidFill>
              </a:rPr>
              <a:t> (inte aktiv i Sverige): Motsvarar värnplikten men innebär att en person ska ha genomfört en grundutbildning i t.ex. räddningstjänst, sjukvård eller annan civil samhällsviktig verksamhet.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50A3FA6-3569-48B1-A38F-96D7CB79948E}"/>
              </a:ext>
            </a:extLst>
          </p:cNvPr>
          <p:cNvSpPr/>
          <p:nvPr/>
        </p:nvSpPr>
        <p:spPr>
          <a:xfrm>
            <a:off x="3035135" y="2518455"/>
            <a:ext cx="6121729" cy="1078881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tx1"/>
                </a:solidFill>
              </a:rPr>
              <a:t>Krigsplacering</a:t>
            </a:r>
          </a:p>
        </p:txBody>
      </p:sp>
      <p:sp>
        <p:nvSpPr>
          <p:cNvPr id="14" name="Pratbubbla: rad 13">
            <a:extLst>
              <a:ext uri="{FF2B5EF4-FFF2-40B4-BE49-F238E27FC236}">
                <a16:creationId xmlns:a16="http://schemas.microsoft.com/office/drawing/2014/main" id="{C576194F-CA72-47C3-BA3B-47C7538F9B9A}"/>
              </a:ext>
            </a:extLst>
          </p:cNvPr>
          <p:cNvSpPr/>
          <p:nvPr/>
        </p:nvSpPr>
        <p:spPr>
          <a:xfrm>
            <a:off x="77695" y="2036463"/>
            <a:ext cx="2862436" cy="3473791"/>
          </a:xfrm>
          <a:prstGeom prst="borderCallout1">
            <a:avLst>
              <a:gd name="adj1" fmla="val 30349"/>
              <a:gd name="adj2" fmla="val 171618"/>
              <a:gd name="adj3" fmla="val 48154"/>
              <a:gd name="adj4" fmla="val 99630"/>
            </a:avLst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50" b="1" dirty="0">
                <a:solidFill>
                  <a:schemeClr val="tx1"/>
                </a:solidFill>
              </a:rPr>
              <a:t>Krigsplacering</a:t>
            </a:r>
            <a:r>
              <a:rPr lang="sv-SE" sz="1050" dirty="0">
                <a:solidFill>
                  <a:schemeClr val="tx1"/>
                </a:solidFill>
              </a:rPr>
              <a:t>: Alla personer som omfattas av allmän-, värn- eller civilplikt </a:t>
            </a:r>
            <a:r>
              <a:rPr lang="sv-SE" sz="1050" b="1" dirty="0">
                <a:solidFill>
                  <a:schemeClr val="tx1"/>
                </a:solidFill>
              </a:rPr>
              <a:t>kan</a:t>
            </a:r>
            <a:r>
              <a:rPr lang="sv-SE" sz="1050" dirty="0">
                <a:solidFill>
                  <a:schemeClr val="tx1"/>
                </a:solidFill>
              </a:rPr>
              <a:t> krigsplaceras. Det innebär att individen i krig eller vid krigsfara är reserverad för den organisation som denne är krigsplacerad på. Krigsplaceringar och plikten, alltså skyldigheten att inställa sig, träder först i kraft under höjd beredskap. Man kan alltså vara krigsplacerad på annan plats än där man till vardags arbetar. Värnpliktiga krigsplaceras alltid i Försvarsmakten och civilpliktiga på civila myndigheter efter avslutad grundutbildning. Kommun och regioner kan välja själva att krigsplacera med stöd av allmän tjänsteplikt.</a:t>
            </a:r>
          </a:p>
          <a:p>
            <a:r>
              <a:rPr lang="sv-SE" sz="1050" dirty="0">
                <a:solidFill>
                  <a:schemeClr val="tx1"/>
                </a:solidFill>
              </a:rPr>
              <a:t>En person ska alltid underrättas skriftligen var denne är krigsplacerad och var man ska inställas sig i händelse om krig eller höjd beredskap.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5E54066-5306-4C5C-961B-9F452FD190F9}"/>
              </a:ext>
            </a:extLst>
          </p:cNvPr>
          <p:cNvSpPr/>
          <p:nvPr/>
        </p:nvSpPr>
        <p:spPr>
          <a:xfrm>
            <a:off x="3035970" y="1523966"/>
            <a:ext cx="6120893" cy="9597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Övriga</a:t>
            </a:r>
          </a:p>
        </p:txBody>
      </p:sp>
      <p:sp>
        <p:nvSpPr>
          <p:cNvPr id="16" name="Pratbubbla: rad 15">
            <a:extLst>
              <a:ext uri="{FF2B5EF4-FFF2-40B4-BE49-F238E27FC236}">
                <a16:creationId xmlns:a16="http://schemas.microsoft.com/office/drawing/2014/main" id="{99BC0EC6-0539-4F85-8D87-014A0193BCB4}"/>
              </a:ext>
            </a:extLst>
          </p:cNvPr>
          <p:cNvSpPr/>
          <p:nvPr/>
        </p:nvSpPr>
        <p:spPr>
          <a:xfrm>
            <a:off x="9401299" y="152426"/>
            <a:ext cx="2474026" cy="1884037"/>
          </a:xfrm>
          <a:prstGeom prst="borderCallout1">
            <a:avLst>
              <a:gd name="adj1" fmla="val 47617"/>
              <a:gd name="adj2" fmla="val -361"/>
              <a:gd name="adj3" fmla="val 98391"/>
              <a:gd name="adj4" fmla="val -11562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100" dirty="0">
                <a:solidFill>
                  <a:schemeClr val="tx1"/>
                </a:solidFill>
              </a:rPr>
              <a:t>Alla övriga totalförsvarspliktiga; t.ex. arbetslösa som inte är krigsplacerade, kan i ianspråktagas av myndigheter under höjd beredskap. Detta syftar till att fylla upp med personal där det saknas eller ersätta dessa som är krigsplacerade i t.ex. Försvarsmakten och som försvinner från sitt ordinarie arbete i krig.</a:t>
            </a:r>
          </a:p>
        </p:txBody>
      </p:sp>
      <p:pic>
        <p:nvPicPr>
          <p:cNvPr id="18" name="Bild 17" descr="Universell åtkomst">
            <a:extLst>
              <a:ext uri="{FF2B5EF4-FFF2-40B4-BE49-F238E27FC236}">
                <a16:creationId xmlns:a16="http://schemas.microsoft.com/office/drawing/2014/main" id="{8C26849B-3F4C-46D5-90F7-6EDEA54FC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6529" y="1568086"/>
            <a:ext cx="3858939" cy="385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1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6" grpId="1" animBg="1"/>
      <p:bldP spid="6" grpId="2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8B0DF-D8AD-44D9-AC7A-0A3E90A8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C434E7-10AD-48E1-8D5E-A211E8144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Krigsplacering är ingen särskild plikt.</a:t>
            </a:r>
          </a:p>
          <a:p>
            <a:r>
              <a:rPr lang="sv-SE" dirty="0"/>
              <a:t>Alla anställda i Hjo kommun omfattas av allmän tjänsteplikt under höjd beredskap.</a:t>
            </a:r>
          </a:p>
          <a:p>
            <a:r>
              <a:rPr lang="sv-SE" dirty="0"/>
              <a:t>Totalförsvarsplikten tar inte ”hänsyn” till individens önskemål – ”Var gör individen störst nytta i totalförsvaret?”</a:t>
            </a:r>
          </a:p>
          <a:p>
            <a:r>
              <a:rPr lang="sv-SE" dirty="0"/>
              <a:t>Krigsorganisation innebär att all icke-lagstadgad verksamhet kan ställas in – nya uppgifter tillkommer.</a:t>
            </a:r>
          </a:p>
          <a:p>
            <a:r>
              <a:rPr lang="sv-SE" dirty="0"/>
              <a:t>Det är allas ansvar att bidra till totalförsvaret och kommunens krigsorganisation.</a:t>
            </a:r>
          </a:p>
        </p:txBody>
      </p:sp>
    </p:spTree>
    <p:extLst>
      <p:ext uri="{BB962C8B-B14F-4D97-AF65-F5344CB8AC3E}">
        <p14:creationId xmlns:p14="http://schemas.microsoft.com/office/powerpoint/2010/main" val="321738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5BD"/>
      </a:accent1>
      <a:accent2>
        <a:srgbClr val="EEEEF1"/>
      </a:accent2>
      <a:accent3>
        <a:srgbClr val="A5A5A5"/>
      </a:accent3>
      <a:accent4>
        <a:srgbClr val="EEEEF1"/>
      </a:accent4>
      <a:accent5>
        <a:srgbClr val="DADED3"/>
      </a:accent5>
      <a:accent6>
        <a:srgbClr val="D7D2CB"/>
      </a:accent6>
      <a:hlink>
        <a:srgbClr val="EAF3FC"/>
      </a:hlink>
      <a:folHlink>
        <a:srgbClr val="954F72"/>
      </a:folHlink>
    </a:clrScheme>
    <a:fontScheme name="Hjo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3CFA504-9CBF-4E10-9D1A-FA6EE6D4AD87}" vid="{CBF9A9B3-CDF1-4ABD-A3CB-99D80CACB1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</TotalTime>
  <Words>456</Words>
  <Application>Microsoft Office PowerPoint</Application>
  <PresentationFormat>Bredbild</PresentationFormat>
  <Paragraphs>48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Office-tema</vt:lpstr>
      <vt:lpstr>Krigsorganisation</vt:lpstr>
      <vt:lpstr>Vad är Totalförsvaret</vt:lpstr>
      <vt:lpstr>Fredstida kriser och höjd beredskap</vt:lpstr>
      <vt:lpstr>Krigsorganisation</vt:lpstr>
      <vt:lpstr>PowerPoint-presentation</vt:lpstr>
      <vt:lpstr>Att tänka på!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Julian Rittermann</dc:creator>
  <cp:lastModifiedBy>Cecilia Bath</cp:lastModifiedBy>
  <cp:revision>17</cp:revision>
  <dcterms:created xsi:type="dcterms:W3CDTF">2022-04-14T05:51:10Z</dcterms:created>
  <dcterms:modified xsi:type="dcterms:W3CDTF">2022-05-18T12:23:59Z</dcterms:modified>
</cp:coreProperties>
</file>