
<file path=[Content_Types].xml><?xml version="1.0" encoding="utf-8"?>
<Types xmlns="http://schemas.openxmlformats.org/package/2006/content-types">
  <Default Extension="ico" ContentType="image/.ico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UI/images/Blank.jpg" ContentType="image/.jpg"/>
  <Override PartName="/customUI/images/Icon.png" ContentType="image/.png"/>
  <Override PartName="/customUI/images/Blank0.jpg" ContentType="image/.jpg"/>
  <Override PartName="/customUI/images/Icon0.png" ContentType="image/.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4d537d08304b405b" Type="http://schemas.microsoft.com/office/2007/relationships/ui/extensibility" Target="customUI/customUI14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a987619bb8a448b1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29" r:id="rId1"/>
  </p:sldMasterIdLst>
  <p:notesMasterIdLst>
    <p:notesMasterId r:id="rId8"/>
  </p:notesMasterIdLst>
  <p:handoutMasterIdLst>
    <p:handoutMasterId r:id="rId9"/>
  </p:handoutMasterIdLst>
  <p:sldIdLst>
    <p:sldId id="260" r:id="rId2"/>
    <p:sldId id="266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6">
          <p15:clr>
            <a:srgbClr val="A4A3A4"/>
          </p15:clr>
        </p15:guide>
        <p15:guide id="2" pos="5136">
          <p15:clr>
            <a:srgbClr val="A4A3A4"/>
          </p15:clr>
        </p15:guide>
        <p15:guide id="3" pos="6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944" autoAdjust="0"/>
  </p:normalViewPr>
  <p:slideViewPr>
    <p:cSldViewPr snapToGrid="0">
      <p:cViewPr varScale="1">
        <p:scale>
          <a:sx n="59" d="100"/>
          <a:sy n="59" d="100"/>
        </p:scale>
        <p:origin x="1484" y="44"/>
      </p:cViewPr>
      <p:guideLst>
        <p:guide orient="horz" pos="3336"/>
        <p:guide pos="5136"/>
        <p:guide pos="6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9C7D5-C342-4E74-A36D-2B93FBD4D0B4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E86AA-EB73-4583-97D9-879C6FDBB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976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3B48B-71E7-4CA1-8D88-0CCC8CD955CF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2E19B-3B3B-425F-BA02-7BD49670DBE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607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72477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4495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17433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28991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862392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434869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007346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579824" algn="l" defTabSz="114495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Ifall inte filmen går att spela så kan man kolla online från </a:t>
            </a:r>
            <a:r>
              <a:rPr lang="sv-SE" dirty="0" err="1"/>
              <a:t>FHM:s</a:t>
            </a:r>
            <a:r>
              <a:rPr lang="sv-SE" dirty="0"/>
              <a:t> webbplats: https://www.folkhalsomyndigheten.se/livsvillkor-levnadsvanor/psykisk-halsa-och-suicidprevention/vad-ar-psykisk-halsa/ </a:t>
            </a:r>
          </a:p>
        </p:txBody>
      </p:sp>
    </p:spTree>
    <p:extLst>
      <p:ext uri="{BB962C8B-B14F-4D97-AF65-F5344CB8AC3E}">
        <p14:creationId xmlns:p14="http://schemas.microsoft.com/office/powerpoint/2010/main" val="1577569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679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4938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71550" y="1006475"/>
            <a:ext cx="718185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5433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29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1026634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53596291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2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409700"/>
          </a:xfrm>
        </p:spPr>
        <p:txBody>
          <a:bodyPr/>
          <a:lstStyle>
            <a:lvl1pPr marL="0" indent="0" algn="ctr">
              <a:buNone/>
              <a:defRPr/>
            </a:lvl1pPr>
            <a:lvl2pPr marL="456878" indent="0" algn="ctr">
              <a:buNone/>
              <a:defRPr/>
            </a:lvl2pPr>
            <a:lvl3pPr marL="913756" indent="0" algn="ctr">
              <a:buNone/>
              <a:defRPr/>
            </a:lvl3pPr>
            <a:lvl4pPr marL="1370635" indent="0" algn="ctr">
              <a:buNone/>
              <a:defRPr/>
            </a:lvl4pPr>
            <a:lvl5pPr marL="1827512" indent="0" algn="ctr">
              <a:buNone/>
              <a:defRPr/>
            </a:lvl5pPr>
            <a:lvl6pPr marL="2284391" indent="0" algn="ctr">
              <a:buNone/>
              <a:defRPr/>
            </a:lvl6pPr>
            <a:lvl7pPr marL="2741268" indent="0" algn="ctr">
              <a:buNone/>
              <a:defRPr/>
            </a:lvl7pPr>
            <a:lvl8pPr marL="3198146" indent="0" algn="ctr">
              <a:buNone/>
              <a:defRPr/>
            </a:lvl8pPr>
            <a:lvl9pPr marL="3655024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82939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4556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50" y="3321050"/>
            <a:ext cx="7181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71550" y="1811338"/>
            <a:ext cx="71818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94348328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81074" y="1600201"/>
            <a:ext cx="3514725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505200" cy="369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4095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535113"/>
            <a:ext cx="35163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971550" y="2174875"/>
            <a:ext cx="3525838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08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08375" cy="312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391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5090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47470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075" y="273050"/>
            <a:ext cx="24844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4578350" cy="5022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81075" y="1435101"/>
            <a:ext cx="2484438" cy="3860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3266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9913" y="39243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20863" y="612775"/>
            <a:ext cx="5486400" cy="32353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9913" y="44910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4543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981075" y="274638"/>
            <a:ext cx="71723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81074" y="1600200"/>
            <a:ext cx="7172325" cy="369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/>
          <p:cNvPicPr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138000"/>
            <a:ext cx="9144001" cy="473114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350" y="5662207"/>
            <a:ext cx="1180734" cy="475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2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28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lkhalsomyndigheten.se/livsvillkor-levnadsvanor/psykisk-halsa-och-suicidprevention/vad-ar-psykisk-hals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x6jSLxSiYo&amp;t=5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Vad är psykisk hälsa och vilka tidiga signaler finns det för att upptäcka att någon inte mår bra?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Filmer och diskussionsfrågor </a:t>
            </a:r>
          </a:p>
        </p:txBody>
      </p:sp>
    </p:spTree>
    <p:extLst>
      <p:ext uri="{BB962C8B-B14F-4D97-AF65-F5344CB8AC3E}">
        <p14:creationId xmlns:p14="http://schemas.microsoft.com/office/powerpoint/2010/main" val="2397023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Tal">
            <a:extLst>
              <a:ext uri="{FF2B5EF4-FFF2-40B4-BE49-F238E27FC236}">
                <a16:creationId xmlns:a16="http://schemas.microsoft.com/office/drawing/2014/main" id="{AB96764A-94CD-445D-8FF6-AFC7F1EBD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0"/>
            <a:ext cx="9688750" cy="652058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18F7496-19B8-49BF-BCD7-2828A02C8CB5}"/>
              </a:ext>
            </a:extLst>
          </p:cNvPr>
          <p:cNvSpPr txBox="1"/>
          <p:nvPr/>
        </p:nvSpPr>
        <p:spPr>
          <a:xfrm>
            <a:off x="1478604" y="1614791"/>
            <a:ext cx="65856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>
                <a:solidFill>
                  <a:schemeClr val="bg1"/>
                </a:solidFill>
              </a:rPr>
              <a:t>Förhållningsregler gruppdiskussion:</a:t>
            </a:r>
          </a:p>
          <a:p>
            <a:endParaRPr lang="sv-SE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bg1"/>
                </a:solidFill>
              </a:rPr>
              <a:t>Visa respekt för varandra.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bg1"/>
                </a:solidFill>
              </a:rPr>
              <a:t>Var nyfiken på vad andra har att säga.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bg1"/>
                </a:solidFill>
              </a:rPr>
              <a:t>Respektera andras upplevelser som sanna för dem.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>
                <a:solidFill>
                  <a:schemeClr val="bg1"/>
                </a:solidFill>
              </a:rPr>
              <a:t>Det finns inte alltid </a:t>
            </a:r>
            <a:r>
              <a:rPr lang="sv-SE" i="1">
                <a:solidFill>
                  <a:schemeClr val="bg1"/>
                </a:solidFill>
              </a:rPr>
              <a:t>ett</a:t>
            </a:r>
            <a:r>
              <a:rPr lang="sv-SE">
                <a:solidFill>
                  <a:schemeClr val="bg1"/>
                </a:solidFill>
              </a:rPr>
              <a:t> rätt svar.</a:t>
            </a: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34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591C7-F3F3-4DBC-8DA2-8D3F9565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0"/>
            <a:ext cx="7172326" cy="1143000"/>
          </a:xfrm>
        </p:spPr>
        <p:txBody>
          <a:bodyPr>
            <a:normAutofit/>
          </a:bodyPr>
          <a:lstStyle/>
          <a:p>
            <a:r>
              <a:rPr lang="sv-SE" dirty="0"/>
              <a:t>Vad är psykisk hälsa?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C7556B74-694B-47FA-9892-14DDBA593FCF}"/>
              </a:ext>
            </a:extLst>
          </p:cNvPr>
          <p:cNvSpPr/>
          <p:nvPr/>
        </p:nvSpPr>
        <p:spPr>
          <a:xfrm>
            <a:off x="1347216" y="3346467"/>
            <a:ext cx="606247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>
                <a:hlinkClick r:id="rId3"/>
              </a:rPr>
              <a:t>https://www.folkhalsomyndigheten.se/livsvillkor-levnadsvanor/psykisk-halsa-och-suicidprevention/vad-ar-psykisk-halsa/</a:t>
            </a:r>
            <a:r>
              <a:rPr lang="sv-SE" dirty="0"/>
              <a:t>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F2195BC-453C-4531-BD03-14334E5B0007}"/>
              </a:ext>
            </a:extLst>
          </p:cNvPr>
          <p:cNvSpPr txBox="1"/>
          <p:nvPr/>
        </p:nvSpPr>
        <p:spPr>
          <a:xfrm>
            <a:off x="2377440" y="1911096"/>
            <a:ext cx="4800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ighlight>
                  <a:srgbClr val="FFFF00"/>
                </a:highlight>
              </a:rPr>
              <a:t>Film från Folkhälsomyndigheten:</a:t>
            </a:r>
          </a:p>
        </p:txBody>
      </p:sp>
    </p:spTree>
    <p:extLst>
      <p:ext uri="{BB962C8B-B14F-4D97-AF65-F5344CB8AC3E}">
        <p14:creationId xmlns:p14="http://schemas.microsoft.com/office/powerpoint/2010/main" val="1962423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AA485-021E-4899-A1AB-6ED288ED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4" y="0"/>
            <a:ext cx="7172326" cy="1143000"/>
          </a:xfrm>
        </p:spPr>
        <p:txBody>
          <a:bodyPr/>
          <a:lstStyle/>
          <a:p>
            <a:r>
              <a:rPr lang="sv-SE" dirty="0"/>
              <a:t>Diskussionsfrågor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142B63C-9167-4A74-9999-608A71F2B7FF}"/>
              </a:ext>
            </a:extLst>
          </p:cNvPr>
          <p:cNvSpPr/>
          <p:nvPr/>
        </p:nvSpPr>
        <p:spPr>
          <a:xfrm>
            <a:off x="391105" y="1529151"/>
            <a:ext cx="835226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Var tar du med dig från denna film? Något som fick dig att tänka till?</a:t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Vad lägger du i begreppen psykisk hälsa och psykisk ohälsa? </a:t>
            </a:r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Vilka skydds- och riskfaktorer kan man själv påverka? Alltså öka på skyddsfaktorerna och minska riskfaktorerna.</a:t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Vad har vi för skyddsfaktorer på vår arbetsplats? </a:t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Ett gott arbetsklimat är en skyddsfaktor för psykisk ohälsa. Hur kan vi gemensamt bidra till ett trevligt arbetsklimat där man trivs?</a:t>
            </a:r>
          </a:p>
        </p:txBody>
      </p:sp>
    </p:spTree>
    <p:extLst>
      <p:ext uri="{BB962C8B-B14F-4D97-AF65-F5344CB8AC3E}">
        <p14:creationId xmlns:p14="http://schemas.microsoft.com/office/powerpoint/2010/main" val="2564014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591C7-F3F3-4DBC-8DA2-8D3F95652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24" y="118521"/>
            <a:ext cx="8697951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Tidiga signaler på att någon inte mår bra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1C82E1B-44EF-4B22-8B4D-3E515EFAC5F1}"/>
              </a:ext>
            </a:extLst>
          </p:cNvPr>
          <p:cNvSpPr/>
          <p:nvPr/>
        </p:nvSpPr>
        <p:spPr>
          <a:xfrm>
            <a:off x="1115652" y="3429000"/>
            <a:ext cx="663497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dirty="0">
                <a:hlinkClick r:id="rId2"/>
              </a:rPr>
              <a:t>https://www.youtube.com/watch?v=rx6jSLxSiYo&amp;t=5s</a:t>
            </a:r>
            <a:r>
              <a:rPr lang="sv-SE" dirty="0"/>
              <a:t> 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D6B3FCCE-3B50-4EE9-BE82-0F969B4B5522}"/>
              </a:ext>
            </a:extLst>
          </p:cNvPr>
          <p:cNvSpPr txBox="1"/>
          <p:nvPr/>
        </p:nvSpPr>
        <p:spPr>
          <a:xfrm>
            <a:off x="3085012" y="1834896"/>
            <a:ext cx="31851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ighlight>
                  <a:srgbClr val="FFFF00"/>
                </a:highlight>
              </a:rPr>
              <a:t>Film från Sunt Arbetsliv:</a:t>
            </a:r>
          </a:p>
        </p:txBody>
      </p:sp>
    </p:spTree>
    <p:extLst>
      <p:ext uri="{BB962C8B-B14F-4D97-AF65-F5344CB8AC3E}">
        <p14:creationId xmlns:p14="http://schemas.microsoft.com/office/powerpoint/2010/main" val="44342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AA485-021E-4899-A1AB-6ED288ED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837" y="0"/>
            <a:ext cx="7172326" cy="1143000"/>
          </a:xfrm>
        </p:spPr>
        <p:txBody>
          <a:bodyPr/>
          <a:lstStyle/>
          <a:p>
            <a:r>
              <a:rPr lang="sv-SE" dirty="0"/>
              <a:t>Diskussionsfrågor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2142B63C-9167-4A74-9999-608A71F2B7FF}"/>
              </a:ext>
            </a:extLst>
          </p:cNvPr>
          <p:cNvSpPr/>
          <p:nvPr/>
        </p:nvSpPr>
        <p:spPr>
          <a:xfrm>
            <a:off x="351380" y="1259175"/>
            <a:ext cx="859677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Känner ni igen några av signalerna? (hos en själv eller andra)</a:t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Hur tror du att det syns och hörs på dig när du inte mår bra?</a:t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 filmen säger de att "[…] agera på tidiga signaler på ohälsa är nyckelfaktor, hur vill ni ha det hos er?" Hur vill vi ha det hos oss?</a:t>
            </a:r>
          </a:p>
          <a:p>
            <a:pPr marL="915377" lvl="1" indent="-342900">
              <a:buFont typeface="Courier New" panose="02070309020205020404" pitchFamily="49" charset="0"/>
              <a:buChar char="o"/>
            </a:pPr>
            <a:r>
              <a:rPr lang="sv-SE" dirty="0"/>
              <a:t>Om man noterar signaler om att en kollega inte mår bra, vad ska man göra då?</a:t>
            </a:r>
          </a:p>
          <a:p>
            <a:pPr marL="915377" lvl="1" indent="-342900">
              <a:buFont typeface="Courier New" panose="02070309020205020404" pitchFamily="49" charset="0"/>
              <a:buChar char="o"/>
            </a:pPr>
            <a:r>
              <a:rPr lang="sv-SE" dirty="0"/>
              <a:t>Hur vill jag bli bemött av chef och kollegor när jag mår dåligt?</a:t>
            </a:r>
            <a:br>
              <a:rPr lang="sv-SE" dirty="0"/>
            </a:b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Det är inte alltid lätt att ställa lite obekväma frågor, men viktigt. Har vi några tips på hur man kan ställa obekväma frågor, t.ex. när/hur?</a:t>
            </a:r>
          </a:p>
        </p:txBody>
      </p:sp>
    </p:spTree>
    <p:extLst>
      <p:ext uri="{BB962C8B-B14F-4D97-AF65-F5344CB8AC3E}">
        <p14:creationId xmlns:p14="http://schemas.microsoft.com/office/powerpoint/2010/main" val="4063296806"/>
      </p:ext>
    </p:extLst>
  </p:cSld>
  <p:clrMapOvr>
    <a:masterClrMapping/>
  </p:clrMapOvr>
</p:sld>
</file>

<file path=ppt/theme/theme1.xml><?xml version="1.0" encoding="utf-8"?>
<a:theme xmlns:a="http://schemas.openxmlformats.org/drawingml/2006/main" name="Hjo_kommunvapen">
  <a:themeElements>
    <a:clrScheme name="Hjo kommu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64BE"/>
      </a:accent1>
      <a:accent2>
        <a:srgbClr val="D7F7F0"/>
      </a:accent2>
      <a:accent3>
        <a:srgbClr val="CED9C3"/>
      </a:accent3>
      <a:accent4>
        <a:srgbClr val="E6E6DA"/>
      </a:accent4>
      <a:accent5>
        <a:srgbClr val="E6FAFF"/>
      </a:accent5>
      <a:accent6>
        <a:srgbClr val="F79646"/>
      </a:accent6>
      <a:hlink>
        <a:srgbClr val="000000"/>
      </a:hlink>
      <a:folHlink>
        <a:srgbClr val="000000"/>
      </a:folHlink>
    </a:clrScheme>
    <a:fontScheme name="Hjo kommu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insertpicture" Type="http://schemas.openxmlformats.org/officeDocument/2006/relationships/image" Target="images/insertpicture.ico"/><Relationship Id="Blank" Type="http://schemas.openxmlformats.org/officeDocument/2006/relationships/image" Target="images/Blank.jpg"/><Relationship Id="Pie" Type="http://schemas.openxmlformats.org/officeDocument/2006/relationships/image" Target="images/Pie.ico"/><Relationship Id="Icon" Type="http://schemas.openxmlformats.org/officeDocument/2006/relationships/image" Target="images/Icon.png"/><Relationship Id="Column" Type="http://schemas.openxmlformats.org/officeDocument/2006/relationships/image" Target="images/Column.ico"/><Relationship Id="Line" Type="http://schemas.openxmlformats.org/officeDocument/2006/relationships/image" Target="images/Line.ico"/><Relationship Id="rId" Type="http://schemas.openxmlformats.org/officeDocument/2006/relationships/image" Target="images/Blank0.jpg"/></Relationships>
</file>

<file path=customUI/_rels/customUI14.xml.rels><?xml version="1.0" encoding="UTF-8" standalone="yes"?>
<Relationships xmlns="http://schemas.openxmlformats.org/package/2006/relationships"><Relationship Id="Icon" Type="http://schemas.openxmlformats.org/officeDocument/2006/relationships/image" Target="images/Icon0.png"/></Relationships>
</file>

<file path=customUI/customUI.xml>
</file>

<file path=customUI/customUI14.xml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287</TotalTime>
  <Words>351</Words>
  <Application>Microsoft Office PowerPoint</Application>
  <PresentationFormat>Bildspel på skärmen (4:3)</PresentationFormat>
  <Paragraphs>29</Paragraphs>
  <Slides>6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Gill Sans MT</vt:lpstr>
      <vt:lpstr>Hjo_kommunvapen</vt:lpstr>
      <vt:lpstr>Vad är psykisk hälsa och vilka tidiga signaler finns det för att upptäcka att någon inte mår bra?</vt:lpstr>
      <vt:lpstr>PowerPoint-presentation</vt:lpstr>
      <vt:lpstr>Vad är psykisk hälsa?</vt:lpstr>
      <vt:lpstr>Diskussionsfrågor</vt:lpstr>
      <vt:lpstr>Tidiga signaler på att någon inte mår bra</vt:lpstr>
      <vt:lpstr>Diskussionsfrågor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von Tell</dc:creator>
  <cp:lastModifiedBy>Christina von Tell</cp:lastModifiedBy>
  <cp:revision>17</cp:revision>
  <dcterms:created xsi:type="dcterms:W3CDTF">2021-09-29T08:35:28Z</dcterms:created>
  <dcterms:modified xsi:type="dcterms:W3CDTF">2021-10-14T12:00:57Z</dcterms:modified>
</cp:coreProperties>
</file>