
<file path=[Content_Types].xml><?xml version="1.0" encoding="utf-8"?>
<Types xmlns="http://schemas.openxmlformats.org/package/2006/content-types">
  <Default Extension="ico" ContentType="image/.ico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UI/images/Blank.jpg" ContentType="image/.jpg"/>
  <Override PartName="/customUI/images/Icon.png" ContentType="image/.png"/>
  <Override PartName="/customUI/images/Blank0.jpg" ContentType="image/.jpg"/>
  <Override PartName="/customUI/images/Icon0.png" ContentType="image/.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4d537d08304b405b" Type="http://schemas.microsoft.com/office/2007/relationships/ui/extensibility" Target="customUI/customUI14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a987619bb8a448b1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829" r:id="rId1"/>
  </p:sldMasterIdLst>
  <p:notesMasterIdLst>
    <p:notesMasterId r:id="rId6"/>
  </p:notesMasterIdLst>
  <p:handoutMasterIdLst>
    <p:handoutMasterId r:id="rId7"/>
  </p:handout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2477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4956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17433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89912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62392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34869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07346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79824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>
          <p15:clr>
            <a:srgbClr val="A4A3A4"/>
          </p15:clr>
        </p15:guide>
        <p15:guide id="2" pos="5136">
          <p15:clr>
            <a:srgbClr val="A4A3A4"/>
          </p15:clr>
        </p15:guide>
        <p15:guide id="3" pos="6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74" autoAdjust="0"/>
  </p:normalViewPr>
  <p:slideViewPr>
    <p:cSldViewPr snapToGrid="0">
      <p:cViewPr varScale="1">
        <p:scale>
          <a:sx n="162" d="100"/>
          <a:sy n="162" d="100"/>
        </p:scale>
        <p:origin x="1812" y="192"/>
      </p:cViewPr>
      <p:guideLst>
        <p:guide orient="horz" pos="3336"/>
        <p:guide pos="5136"/>
        <p:guide pos="6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-35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9C7D5-C342-4E74-A36D-2B93FBD4D0B4}" type="datetimeFigureOut">
              <a:rPr lang="en-GB" smtClean="0"/>
              <a:pPr/>
              <a:t>19/11/2021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E86AA-EB73-4583-97D9-879C6FDBBD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9763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3B48B-71E7-4CA1-8D88-0CCC8CD955CF}" type="datetimeFigureOut">
              <a:rPr lang="en-GB" smtClean="0"/>
              <a:pPr/>
              <a:t>19/11/2021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2E19B-3B3B-425F-BA02-7BD49670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607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572477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44956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717433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289912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862392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434869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007346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579824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1550" y="1006475"/>
            <a:ext cx="718185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5433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629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1026634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53596291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1075" y="510639"/>
            <a:ext cx="7172325" cy="641886"/>
          </a:xfrm>
        </p:spPr>
        <p:txBody>
          <a:bodyPr anchor="t" anchorCtr="0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81074" y="1278463"/>
            <a:ext cx="3490939" cy="4017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2036" y="1277668"/>
            <a:ext cx="3511364" cy="897208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3508374" cy="312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0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2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09700"/>
          </a:xfrm>
        </p:spPr>
        <p:txBody>
          <a:bodyPr/>
          <a:lstStyle>
            <a:lvl1pPr marL="0" indent="0" algn="ctr">
              <a:buNone/>
              <a:defRPr/>
            </a:lvl1pPr>
            <a:lvl2pPr marL="456878" indent="0" algn="ctr">
              <a:buNone/>
              <a:defRPr/>
            </a:lvl2pPr>
            <a:lvl3pPr marL="913756" indent="0" algn="ctr">
              <a:buNone/>
              <a:defRPr/>
            </a:lvl3pPr>
            <a:lvl4pPr marL="1370635" indent="0" algn="ctr">
              <a:buNone/>
              <a:defRPr/>
            </a:lvl4pPr>
            <a:lvl5pPr marL="1827512" indent="0" algn="ctr">
              <a:buNone/>
              <a:defRPr/>
            </a:lvl5pPr>
            <a:lvl6pPr marL="2284391" indent="0" algn="ctr">
              <a:buNone/>
              <a:defRPr/>
            </a:lvl6pPr>
            <a:lvl7pPr marL="2741268" indent="0" algn="ctr">
              <a:buNone/>
              <a:defRPr/>
            </a:lvl7pPr>
            <a:lvl8pPr marL="3198146" indent="0" algn="ctr">
              <a:buNone/>
              <a:defRPr/>
            </a:lvl8pPr>
            <a:lvl9pPr marL="3655024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82939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4556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550" y="3321050"/>
            <a:ext cx="7181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1550" y="1811338"/>
            <a:ext cx="71818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94348328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81074" y="1600201"/>
            <a:ext cx="3514725" cy="369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505200" cy="369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4095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81074" y="1535113"/>
            <a:ext cx="35163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71550" y="2174875"/>
            <a:ext cx="3525838" cy="312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508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08375" cy="312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3911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5090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047470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1075" y="273050"/>
            <a:ext cx="24844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4578350" cy="5022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81075" y="1435101"/>
            <a:ext cx="2484438" cy="3860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3266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9913" y="39243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20863" y="612775"/>
            <a:ext cx="5486400" cy="3235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9913" y="44910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4543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81075" y="274638"/>
            <a:ext cx="71723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81074" y="1600200"/>
            <a:ext cx="7172325" cy="369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/>
          <p:cNvPicPr>
            <a:picLocks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138000"/>
            <a:ext cx="9144001" cy="47311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0" y="5662207"/>
            <a:ext cx="1180734" cy="47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2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  <p:sldLayoutId id="2147484841" r:id="rId12"/>
    <p:sldLayoutId id="2147484828" r:id="rId13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Vifg6jjL0M" TargetMode="External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AVifg6jjL0M?feature=oembed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zdqrcr_dQ4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Izdqrcr_dQ4?feature=oembed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1550" y="1006475"/>
            <a:ext cx="7219950" cy="4213225"/>
          </a:xfrm>
        </p:spPr>
        <p:txBody>
          <a:bodyPr>
            <a:normAutofit/>
          </a:bodyPr>
          <a:lstStyle/>
          <a:p>
            <a:r>
              <a:rPr lang="sv-SE" dirty="0"/>
              <a:t>Introduktion till OSA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702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985837" y="0"/>
            <a:ext cx="7172325" cy="641886"/>
          </a:xfrm>
        </p:spPr>
        <p:txBody>
          <a:bodyPr tIns="46800">
            <a:normAutofit fontScale="90000"/>
          </a:bodyPr>
          <a:lstStyle/>
          <a:p>
            <a:r>
              <a:rPr lang="sv-SE" b="0" dirty="0">
                <a:hlinkClick r:id="rId3"/>
              </a:rPr>
              <a:t>Organisatorisk och social arbetsmiljö – YouTube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pic>
        <p:nvPicPr>
          <p:cNvPr id="3" name="Onlinemedia 2" title="Organisatorisk och social arbetsmiljö">
            <a:hlinkClick r:id="" action="ppaction://media"/>
            <a:extLst>
              <a:ext uri="{FF2B5EF4-FFF2-40B4-BE49-F238E27FC236}">
                <a16:creationId xmlns:a16="http://schemas.microsoft.com/office/drawing/2014/main" id="{F88BB7F9-A2E5-42C6-9497-DED1FC504BB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42497" y="1197569"/>
            <a:ext cx="7790918" cy="438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1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AFE672-4F6D-4CCC-AC02-8FE88C693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5" y="0"/>
            <a:ext cx="7181850" cy="1470025"/>
          </a:xfrm>
        </p:spPr>
        <p:txBody>
          <a:bodyPr>
            <a:normAutofit/>
          </a:bodyPr>
          <a:lstStyle/>
          <a:p>
            <a:r>
              <a:rPr lang="sv-SE" dirty="0">
                <a:hlinkClick r:id="rId3"/>
              </a:rPr>
              <a:t>Om organisatorisk och social arbetsmiljö – YouTube</a:t>
            </a:r>
            <a:endParaRPr lang="sv-SE" dirty="0"/>
          </a:p>
        </p:txBody>
      </p:sp>
      <p:pic>
        <p:nvPicPr>
          <p:cNvPr id="3" name="Onlinemedia 2" title="Om organisatorisk och social arbetsmiljö">
            <a:hlinkClick r:id="" action="ppaction://media"/>
            <a:extLst>
              <a:ext uri="{FF2B5EF4-FFF2-40B4-BE49-F238E27FC236}">
                <a16:creationId xmlns:a16="http://schemas.microsoft.com/office/drawing/2014/main" id="{CE97D8A0-7B8B-448A-A9FB-E46F4FC677D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52349" y="1356850"/>
            <a:ext cx="7639302" cy="429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0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CEFDCF-E91F-40AA-BE70-59B3A4EB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cap="all" dirty="0"/>
              <a:t>FÖRSLAG PÅ REFLEKTIONSFRÅGOR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18BA4C-CB02-4340-A7AA-536821FD6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v-SE" dirty="0"/>
          </a:p>
          <a:p>
            <a:r>
              <a:rPr lang="sv-SE" dirty="0"/>
              <a:t>På vilket sätt arbetar vi förebyggande med den organisatoriska arbetsmiljön?</a:t>
            </a:r>
          </a:p>
          <a:p>
            <a:r>
              <a:rPr lang="sv-SE" dirty="0"/>
              <a:t>På vilket sätt arbetar vi förebyggande med den sociala arbetsmiljön?</a:t>
            </a:r>
          </a:p>
          <a:p>
            <a:r>
              <a:rPr lang="sv-SE" dirty="0"/>
              <a:t>Hur skulle vi kunna utveckla vårt förebyggande arbete?</a:t>
            </a:r>
          </a:p>
          <a:p>
            <a:endParaRPr lang="sv-SE" dirty="0"/>
          </a:p>
        </p:txBody>
      </p:sp>
      <p:sp>
        <p:nvSpPr>
          <p:cNvPr id="4" name="AutoShape 2" descr="En grupp människor som för dialog">
            <a:extLst>
              <a:ext uri="{FF2B5EF4-FFF2-40B4-BE49-F238E27FC236}">
                <a16:creationId xmlns:a16="http://schemas.microsoft.com/office/drawing/2014/main" id="{1FDC3A6E-5535-492A-984D-D9ED289C4F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43250" y="20002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4542701"/>
      </p:ext>
    </p:extLst>
  </p:cSld>
  <p:clrMapOvr>
    <a:masterClrMapping/>
  </p:clrMapOvr>
</p:sld>
</file>

<file path=ppt/theme/theme1.xml><?xml version="1.0" encoding="utf-8"?>
<a:theme xmlns:a="http://schemas.openxmlformats.org/drawingml/2006/main" name="Hjo_kommunvapen">
  <a:themeElements>
    <a:clrScheme name="Hjo kommu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64BE"/>
      </a:accent1>
      <a:accent2>
        <a:srgbClr val="D7F7F0"/>
      </a:accent2>
      <a:accent3>
        <a:srgbClr val="CED9C3"/>
      </a:accent3>
      <a:accent4>
        <a:srgbClr val="E6E6DA"/>
      </a:accent4>
      <a:accent5>
        <a:srgbClr val="E6FAFF"/>
      </a:accent5>
      <a:accent6>
        <a:srgbClr val="F79646"/>
      </a:accent6>
      <a:hlink>
        <a:srgbClr val="000000"/>
      </a:hlink>
      <a:folHlink>
        <a:srgbClr val="000000"/>
      </a:folHlink>
    </a:clrScheme>
    <a:fontScheme name="Hjo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insertpicture" Type="http://schemas.openxmlformats.org/officeDocument/2006/relationships/image" Target="images/insertpicture.ico"/><Relationship Id="Blank" Type="http://schemas.openxmlformats.org/officeDocument/2006/relationships/image" Target="images/Blank.jpg"/><Relationship Id="Pie" Type="http://schemas.openxmlformats.org/officeDocument/2006/relationships/image" Target="images/Pie.ico"/><Relationship Id="Icon" Type="http://schemas.openxmlformats.org/officeDocument/2006/relationships/image" Target="images/Icon.png"/><Relationship Id="Column" Type="http://schemas.openxmlformats.org/officeDocument/2006/relationships/image" Target="images/Column.ico"/><Relationship Id="Line" Type="http://schemas.openxmlformats.org/officeDocument/2006/relationships/image" Target="images/Line.ico"/><Relationship Id="rId" Type="http://schemas.openxmlformats.org/officeDocument/2006/relationships/image" Target="images/Blank0.jpg"/></Relationships>
</file>

<file path=customUI/_rels/customUI14.xml.rels><?xml version="1.0" encoding="UTF-8" standalone="yes"?>
<Relationships xmlns="http://schemas.openxmlformats.org/package/2006/relationships"><Relationship Id="Icon" Type="http://schemas.openxmlformats.org/officeDocument/2006/relationships/image" Target="images/Icon0.png"/></Relationships>
</file>

<file path=customUI/customUI.xml>
</file>

<file path=customUI/customUI14.xml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329</TotalTime>
  <Words>53</Words>
  <Application>Microsoft Office PowerPoint</Application>
  <PresentationFormat>Bildspel på skärmen (4:3)</PresentationFormat>
  <Paragraphs>8</Paragraphs>
  <Slides>4</Slides>
  <Notes>0</Notes>
  <HiddenSlides>0</HiddenSlides>
  <MMClips>2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Hjo_kommunvapen</vt:lpstr>
      <vt:lpstr>Introduktion till OSA </vt:lpstr>
      <vt:lpstr>Organisatorisk och social arbetsmiljö – YouTube  </vt:lpstr>
      <vt:lpstr>Om organisatorisk och social arbetsmiljö – YouTube</vt:lpstr>
      <vt:lpstr>FÖRSLAG PÅ REFLEKTIONSFRÅGOR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Filmer om organisatorisk och social arbetsmiljö - OSA-kollen (suntarbetsliv.se)</dc:title>
  <dc:creator>Cecilia Bath</dc:creator>
  <cp:lastModifiedBy>Cecilia Bath</cp:lastModifiedBy>
  <cp:revision>6</cp:revision>
  <dcterms:created xsi:type="dcterms:W3CDTF">2021-11-08T13:12:58Z</dcterms:created>
  <dcterms:modified xsi:type="dcterms:W3CDTF">2021-11-19T09:39:53Z</dcterms:modified>
</cp:coreProperties>
</file>